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6.xml" ContentType="application/vnd.openxmlformats-officedocument.presentationml.notesSlide+xml"/>
  <Override PartName="/ppt/charts/chart19.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7" r:id="rId2"/>
    <p:sldId id="428" r:id="rId3"/>
    <p:sldId id="429" r:id="rId4"/>
    <p:sldId id="388" r:id="rId5"/>
    <p:sldId id="389" r:id="rId6"/>
    <p:sldId id="390" r:id="rId7"/>
    <p:sldId id="391" r:id="rId8"/>
    <p:sldId id="392" r:id="rId9"/>
    <p:sldId id="393" r:id="rId10"/>
    <p:sldId id="394" r:id="rId11"/>
    <p:sldId id="430" r:id="rId12"/>
    <p:sldId id="431" r:id="rId13"/>
    <p:sldId id="440" r:id="rId14"/>
    <p:sldId id="436" r:id="rId15"/>
    <p:sldId id="437" r:id="rId16"/>
    <p:sldId id="438" r:id="rId17"/>
    <p:sldId id="439" r:id="rId18"/>
    <p:sldId id="441" r:id="rId19"/>
    <p:sldId id="444" r:id="rId20"/>
    <p:sldId id="433" r:id="rId21"/>
    <p:sldId id="434" r:id="rId22"/>
    <p:sldId id="435" r:id="rId23"/>
    <p:sldId id="432" r:id="rId24"/>
    <p:sldId id="454" r:id="rId25"/>
    <p:sldId id="443" r:id="rId26"/>
    <p:sldId id="442" r:id="rId27"/>
    <p:sldId id="396" r:id="rId28"/>
    <p:sldId id="397" r:id="rId29"/>
    <p:sldId id="447" r:id="rId30"/>
    <p:sldId id="400" r:id="rId31"/>
    <p:sldId id="401" r:id="rId32"/>
    <p:sldId id="402" r:id="rId33"/>
    <p:sldId id="446" r:id="rId34"/>
    <p:sldId id="448" r:id="rId35"/>
    <p:sldId id="403" r:id="rId36"/>
    <p:sldId id="404" r:id="rId37"/>
    <p:sldId id="405" r:id="rId38"/>
    <p:sldId id="406" r:id="rId39"/>
    <p:sldId id="407" r:id="rId40"/>
    <p:sldId id="409" r:id="rId41"/>
    <p:sldId id="410" r:id="rId42"/>
    <p:sldId id="421" r:id="rId43"/>
    <p:sldId id="445" r:id="rId44"/>
    <p:sldId id="416" r:id="rId45"/>
    <p:sldId id="417" r:id="rId46"/>
    <p:sldId id="418" r:id="rId47"/>
    <p:sldId id="419" r:id="rId48"/>
    <p:sldId id="422" r:id="rId49"/>
    <p:sldId id="423" r:id="rId50"/>
    <p:sldId id="420" r:id="rId51"/>
    <p:sldId id="424" r:id="rId52"/>
    <p:sldId id="45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208" autoAdjust="0"/>
  </p:normalViewPr>
  <p:slideViewPr>
    <p:cSldViewPr>
      <p:cViewPr varScale="1">
        <p:scale>
          <a:sx n="83" d="100"/>
          <a:sy n="83" d="100"/>
        </p:scale>
        <p:origin x="-15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ilanoPhD\Desktop\CAP%20Figures%20-%20David\InequalityPaper_Graphs&amp;data_03062013.xls" TargetMode="External"/><Relationship Id="rId2"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keafiedler:Desktop:4_Work:EEA:EEA_presentation_figures_V3.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keafiedler:Desktop:4_Work:EEA:EEA_presentation_figures_V3.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keafiedler:Desktop:4_Work:EEA:EEA_presentation_figures_V3.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keafiedler:Desktop:4_Work:EEA:EEA_presentation_figures_V3.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keafiedler:Desktop:4_Work:EEA:EEA_presentation_figures_V3.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keafiedler:Desktop:4_Work:EEA:EEA_presentation_figures_V3.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keafiedler:Desktop:4_Work:EEA:EEA_presentation_figures_V3.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Macintosh%20HD:Users:keafiedler:Desktop:4_Work:EEA:EEA_presentation_figures_V3.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Macintosh%20HD:Users:keafiedler:Desktop:4_Work:EEA:EEA_presentation_figures_V3.xls" TargetMode="Externa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keafiedler:Desktop:4_Work:EEA:EEA_presentation_figures_V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ooya%20Ghorbani\Desktop\CAP%20Figures%20-%20David\prod_comp%20gap%20figures_BL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ooya%20Ghorbani\Desktop\CAP%20Figures%20-%20David\CAP_Figures_4_PG_0314201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ilanoPhD\Desktop\CAP%20ineq_gth%20plots_intgen%20mobility_7-25-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ooya%20Ghorbani\Desktop\CAP%20Figures%20-%20David\ineq%20database_2-2-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MilanoPhD\Desktop\CAP%20Figures%20-%20David\CAP_GI_5-6-13_BA.xlsx" TargetMode="External"/><Relationship Id="rId2"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keafiedler:Desktop:4_Work:EEA:EEA_presentation_figures_V3.xls"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keafiedler:Desktop:4_Work:EEA:EEA_presentation_figures_V3.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keafiedler:Desktop:4_Work:EEA:EEA_presentation_figures_V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80156994264607"/>
          <c:y val="0.0151525763688302"/>
          <c:w val="0.915470253718285"/>
          <c:h val="0.932935819404622"/>
        </c:manualLayout>
      </c:layout>
      <c:lineChart>
        <c:grouping val="standard"/>
        <c:varyColors val="0"/>
        <c:ser>
          <c:idx val="0"/>
          <c:order val="0"/>
          <c:tx>
            <c:strRef>
              <c:f>'E:\CAP_Graphs\[CAP_Figures_4_PG_02282013.xlsx]4'!$C$35</c:f>
              <c:strCache>
                <c:ptCount val="1"/>
                <c:pt idx="0">
                  <c:v>Middle Class (20-80)</c:v>
                </c:pt>
              </c:strCache>
            </c:strRef>
          </c:tx>
          <c:spPr>
            <a:ln>
              <a:solidFill>
                <a:prstClr val="black"/>
              </a:solidFill>
            </a:ln>
          </c:spPr>
          <c:marker>
            <c:symbol val="none"/>
          </c:marker>
          <c:cat>
            <c:numRef>
              <c:f>'E:\CAP_Graphs\[CAP_Figures_4_PG_02282013.xlsx]4'!$D$34:$AV$34</c:f>
              <c:numCache>
                <c:formatCode>General</c:formatCode>
                <c:ptCount val="45"/>
                <c:pt idx="0">
                  <c:v>1967.0</c:v>
                </c:pt>
                <c:pt idx="1">
                  <c:v>1968.0</c:v>
                </c:pt>
                <c:pt idx="2">
                  <c:v>1969.0</c:v>
                </c:pt>
                <c:pt idx="3">
                  <c:v>1970.0</c:v>
                </c:pt>
                <c:pt idx="4">
                  <c:v>1971.0</c:v>
                </c:pt>
                <c:pt idx="5">
                  <c:v>1972.0</c:v>
                </c:pt>
                <c:pt idx="6">
                  <c:v>1973.0</c:v>
                </c:pt>
                <c:pt idx="7">
                  <c:v>1974.0</c:v>
                </c:pt>
                <c:pt idx="8">
                  <c:v>1975.0</c:v>
                </c:pt>
                <c:pt idx="9">
                  <c:v>1976.0</c:v>
                </c:pt>
                <c:pt idx="10">
                  <c:v>1977.0</c:v>
                </c:pt>
                <c:pt idx="11">
                  <c:v>1978.0</c:v>
                </c:pt>
                <c:pt idx="12">
                  <c:v>1979.0</c:v>
                </c:pt>
                <c:pt idx="13">
                  <c:v>1980.0</c:v>
                </c:pt>
                <c:pt idx="14">
                  <c:v>1981.0</c:v>
                </c:pt>
                <c:pt idx="15">
                  <c:v>1982.0</c:v>
                </c:pt>
                <c:pt idx="16">
                  <c:v>1983.0</c:v>
                </c:pt>
                <c:pt idx="17">
                  <c:v>1984.0</c:v>
                </c:pt>
                <c:pt idx="18">
                  <c:v>1985.0</c:v>
                </c:pt>
                <c:pt idx="19">
                  <c:v>1986.0</c:v>
                </c:pt>
                <c:pt idx="20">
                  <c:v>1987.0</c:v>
                </c:pt>
                <c:pt idx="21">
                  <c:v>1988.0</c:v>
                </c:pt>
                <c:pt idx="22">
                  <c:v>1989.0</c:v>
                </c:pt>
                <c:pt idx="23">
                  <c:v>1990.0</c:v>
                </c:pt>
                <c:pt idx="24">
                  <c:v>1991.0</c:v>
                </c:pt>
                <c:pt idx="25">
                  <c:v>1992.0</c:v>
                </c:pt>
                <c:pt idx="26">
                  <c:v>1993.0</c:v>
                </c:pt>
                <c:pt idx="27">
                  <c:v>1994.0</c:v>
                </c:pt>
                <c:pt idx="28">
                  <c:v>1995.0</c:v>
                </c:pt>
                <c:pt idx="29">
                  <c:v>1996.0</c:v>
                </c:pt>
                <c:pt idx="30">
                  <c:v>1997.0</c:v>
                </c:pt>
                <c:pt idx="31">
                  <c:v>1998.0</c:v>
                </c:pt>
                <c:pt idx="32">
                  <c:v>1999.0</c:v>
                </c:pt>
                <c:pt idx="33">
                  <c:v>2000.0</c:v>
                </c:pt>
                <c:pt idx="34">
                  <c:v>2001.0</c:v>
                </c:pt>
                <c:pt idx="35">
                  <c:v>2002.0</c:v>
                </c:pt>
                <c:pt idx="36">
                  <c:v>2003.0</c:v>
                </c:pt>
                <c:pt idx="37">
                  <c:v>2004.0</c:v>
                </c:pt>
                <c:pt idx="38">
                  <c:v>2005.0</c:v>
                </c:pt>
                <c:pt idx="39">
                  <c:v>2006.0</c:v>
                </c:pt>
                <c:pt idx="40">
                  <c:v>2007.0</c:v>
                </c:pt>
                <c:pt idx="41">
                  <c:v>2008.0</c:v>
                </c:pt>
                <c:pt idx="42">
                  <c:v>2009.0</c:v>
                </c:pt>
                <c:pt idx="43">
                  <c:v>2010.0</c:v>
                </c:pt>
                <c:pt idx="44">
                  <c:v>2011.0</c:v>
                </c:pt>
              </c:numCache>
            </c:numRef>
          </c:cat>
          <c:val>
            <c:numRef>
              <c:f>'E:\CAP_Graphs\[CAP_Figures_4_PG_02282013.xlsx]4'!$D$35:$AV$35</c:f>
              <c:numCache>
                <c:formatCode>General</c:formatCode>
                <c:ptCount val="45"/>
                <c:pt idx="0">
                  <c:v>101.1605415860735</c:v>
                </c:pt>
                <c:pt idx="1">
                  <c:v>102.9013539651848</c:v>
                </c:pt>
                <c:pt idx="2">
                  <c:v>102.321083172146</c:v>
                </c:pt>
                <c:pt idx="3">
                  <c:v>101.9342359767892</c:v>
                </c:pt>
                <c:pt idx="4">
                  <c:v>101.3539651837524</c:v>
                </c:pt>
                <c:pt idx="5">
                  <c:v>100.3868471953575</c:v>
                </c:pt>
                <c:pt idx="6">
                  <c:v>100.3868471953575</c:v>
                </c:pt>
                <c:pt idx="7">
                  <c:v>100.9671179883981</c:v>
                </c:pt>
                <c:pt idx="8">
                  <c:v>100.7736943907157</c:v>
                </c:pt>
                <c:pt idx="9">
                  <c:v>100.5802707930367</c:v>
                </c:pt>
                <c:pt idx="10">
                  <c:v>100.193423597679</c:v>
                </c:pt>
                <c:pt idx="11">
                  <c:v>100.0</c:v>
                </c:pt>
                <c:pt idx="12">
                  <c:v>99.80657640231995</c:v>
                </c:pt>
                <c:pt idx="13">
                  <c:v>100.0</c:v>
                </c:pt>
                <c:pt idx="14">
                  <c:v>99.80657640231995</c:v>
                </c:pt>
                <c:pt idx="15">
                  <c:v>98.64603481624758</c:v>
                </c:pt>
                <c:pt idx="16">
                  <c:v>98.45261121856865</c:v>
                </c:pt>
                <c:pt idx="17">
                  <c:v>98.25918762088965</c:v>
                </c:pt>
                <c:pt idx="18">
                  <c:v>97.48549323017407</c:v>
                </c:pt>
                <c:pt idx="19">
                  <c:v>97.09864603481625</c:v>
                </c:pt>
                <c:pt idx="20">
                  <c:v>96.71179883945632</c:v>
                </c:pt>
                <c:pt idx="21">
                  <c:v>96.32495164410062</c:v>
                </c:pt>
                <c:pt idx="22">
                  <c:v>95.35783365570597</c:v>
                </c:pt>
                <c:pt idx="23">
                  <c:v>95.74468085106383</c:v>
                </c:pt>
                <c:pt idx="24">
                  <c:v>96.13152804641958</c:v>
                </c:pt>
                <c:pt idx="25">
                  <c:v>95.55125725338475</c:v>
                </c:pt>
                <c:pt idx="26">
                  <c:v>92.06963249516441</c:v>
                </c:pt>
                <c:pt idx="27">
                  <c:v>91.48936170212765</c:v>
                </c:pt>
                <c:pt idx="28">
                  <c:v>92.06963249516441</c:v>
                </c:pt>
                <c:pt idx="29">
                  <c:v>91.68278529980444</c:v>
                </c:pt>
                <c:pt idx="30">
                  <c:v>91.10251450676778</c:v>
                </c:pt>
                <c:pt idx="31">
                  <c:v>91.29593810444644</c:v>
                </c:pt>
                <c:pt idx="32">
                  <c:v>90.9090909090909</c:v>
                </c:pt>
                <c:pt idx="33">
                  <c:v>90.32882011604907</c:v>
                </c:pt>
                <c:pt idx="34">
                  <c:v>89.55512572533852</c:v>
                </c:pt>
                <c:pt idx="35">
                  <c:v>90.71566731141195</c:v>
                </c:pt>
                <c:pt idx="36">
                  <c:v>90.71566731141195</c:v>
                </c:pt>
                <c:pt idx="37">
                  <c:v>90.13539651837279</c:v>
                </c:pt>
                <c:pt idx="38">
                  <c:v>89.3617021276558</c:v>
                </c:pt>
                <c:pt idx="39">
                  <c:v>88.97485493230174</c:v>
                </c:pt>
                <c:pt idx="40">
                  <c:v>90.71566731141195</c:v>
                </c:pt>
                <c:pt idx="41">
                  <c:v>90.13539651837279</c:v>
                </c:pt>
                <c:pt idx="42">
                  <c:v>89.61315280464215</c:v>
                </c:pt>
                <c:pt idx="43">
                  <c:v>89.8742746615087</c:v>
                </c:pt>
                <c:pt idx="44">
                  <c:v>88.39458413926498</c:v>
                </c:pt>
              </c:numCache>
            </c:numRef>
          </c:val>
          <c:smooth val="0"/>
        </c:ser>
        <c:ser>
          <c:idx val="1"/>
          <c:order val="1"/>
          <c:tx>
            <c:strRef>
              <c:f>'E:\CAP_Graphs\[CAP_Figures_4_PG_02282013.xlsx]4'!$C$36</c:f>
              <c:strCache>
                <c:ptCount val="1"/>
                <c:pt idx="0">
                  <c:v>Top 5 percent</c:v>
                </c:pt>
              </c:strCache>
            </c:strRef>
          </c:tx>
          <c:spPr>
            <a:ln>
              <a:solidFill>
                <a:prstClr val="black"/>
              </a:solidFill>
              <a:prstDash val="dash"/>
            </a:ln>
          </c:spPr>
          <c:marker>
            <c:symbol val="none"/>
          </c:marker>
          <c:cat>
            <c:numRef>
              <c:f>'E:\CAP_Graphs\[CAP_Figures_4_PG_02282013.xlsx]4'!$D$34:$AV$34</c:f>
              <c:numCache>
                <c:formatCode>General</c:formatCode>
                <c:ptCount val="45"/>
                <c:pt idx="0">
                  <c:v>1967.0</c:v>
                </c:pt>
                <c:pt idx="1">
                  <c:v>1968.0</c:v>
                </c:pt>
                <c:pt idx="2">
                  <c:v>1969.0</c:v>
                </c:pt>
                <c:pt idx="3">
                  <c:v>1970.0</c:v>
                </c:pt>
                <c:pt idx="4">
                  <c:v>1971.0</c:v>
                </c:pt>
                <c:pt idx="5">
                  <c:v>1972.0</c:v>
                </c:pt>
                <c:pt idx="6">
                  <c:v>1973.0</c:v>
                </c:pt>
                <c:pt idx="7">
                  <c:v>1974.0</c:v>
                </c:pt>
                <c:pt idx="8">
                  <c:v>1975.0</c:v>
                </c:pt>
                <c:pt idx="9">
                  <c:v>1976.0</c:v>
                </c:pt>
                <c:pt idx="10">
                  <c:v>1977.0</c:v>
                </c:pt>
                <c:pt idx="11">
                  <c:v>1978.0</c:v>
                </c:pt>
                <c:pt idx="12">
                  <c:v>1979.0</c:v>
                </c:pt>
                <c:pt idx="13">
                  <c:v>1980.0</c:v>
                </c:pt>
                <c:pt idx="14">
                  <c:v>1981.0</c:v>
                </c:pt>
                <c:pt idx="15">
                  <c:v>1982.0</c:v>
                </c:pt>
                <c:pt idx="16">
                  <c:v>1983.0</c:v>
                </c:pt>
                <c:pt idx="17">
                  <c:v>1984.0</c:v>
                </c:pt>
                <c:pt idx="18">
                  <c:v>1985.0</c:v>
                </c:pt>
                <c:pt idx="19">
                  <c:v>1986.0</c:v>
                </c:pt>
                <c:pt idx="20">
                  <c:v>1987.0</c:v>
                </c:pt>
                <c:pt idx="21">
                  <c:v>1988.0</c:v>
                </c:pt>
                <c:pt idx="22">
                  <c:v>1989.0</c:v>
                </c:pt>
                <c:pt idx="23">
                  <c:v>1990.0</c:v>
                </c:pt>
                <c:pt idx="24">
                  <c:v>1991.0</c:v>
                </c:pt>
                <c:pt idx="25">
                  <c:v>1992.0</c:v>
                </c:pt>
                <c:pt idx="26">
                  <c:v>1993.0</c:v>
                </c:pt>
                <c:pt idx="27">
                  <c:v>1994.0</c:v>
                </c:pt>
                <c:pt idx="28">
                  <c:v>1995.0</c:v>
                </c:pt>
                <c:pt idx="29">
                  <c:v>1996.0</c:v>
                </c:pt>
                <c:pt idx="30">
                  <c:v>1997.0</c:v>
                </c:pt>
                <c:pt idx="31">
                  <c:v>1998.0</c:v>
                </c:pt>
                <c:pt idx="32">
                  <c:v>1999.0</c:v>
                </c:pt>
                <c:pt idx="33">
                  <c:v>2000.0</c:v>
                </c:pt>
                <c:pt idx="34">
                  <c:v>2001.0</c:v>
                </c:pt>
                <c:pt idx="35">
                  <c:v>2002.0</c:v>
                </c:pt>
                <c:pt idx="36">
                  <c:v>2003.0</c:v>
                </c:pt>
                <c:pt idx="37">
                  <c:v>2004.0</c:v>
                </c:pt>
                <c:pt idx="38">
                  <c:v>2005.0</c:v>
                </c:pt>
                <c:pt idx="39">
                  <c:v>2006.0</c:v>
                </c:pt>
                <c:pt idx="40">
                  <c:v>2007.0</c:v>
                </c:pt>
                <c:pt idx="41">
                  <c:v>2008.0</c:v>
                </c:pt>
                <c:pt idx="42">
                  <c:v>2009.0</c:v>
                </c:pt>
                <c:pt idx="43">
                  <c:v>2010.0</c:v>
                </c:pt>
                <c:pt idx="44">
                  <c:v>2011.0</c:v>
                </c:pt>
              </c:numCache>
            </c:numRef>
          </c:cat>
          <c:val>
            <c:numRef>
              <c:f>'E:\CAP_Graphs\[CAP_Figures_4_PG_02282013.xlsx]4'!$D$36:$AV$36</c:f>
              <c:numCache>
                <c:formatCode>General</c:formatCode>
                <c:ptCount val="45"/>
                <c:pt idx="0">
                  <c:v>104.2424242424242</c:v>
                </c:pt>
                <c:pt idx="1">
                  <c:v>98.78787878787878</c:v>
                </c:pt>
                <c:pt idx="2">
                  <c:v>100.6060606060606</c:v>
                </c:pt>
                <c:pt idx="3">
                  <c:v>100.6060606060606</c:v>
                </c:pt>
                <c:pt idx="4">
                  <c:v>101.2121212121212</c:v>
                </c:pt>
                <c:pt idx="5">
                  <c:v>103.030303030303</c:v>
                </c:pt>
                <c:pt idx="6">
                  <c:v>102.4242424242441</c:v>
                </c:pt>
                <c:pt idx="7">
                  <c:v>100.0</c:v>
                </c:pt>
                <c:pt idx="8">
                  <c:v>100.0</c:v>
                </c:pt>
                <c:pt idx="9">
                  <c:v>100.6060606060606</c:v>
                </c:pt>
                <c:pt idx="10">
                  <c:v>101.8181818181794</c:v>
                </c:pt>
                <c:pt idx="11">
                  <c:v>101.8181818181794</c:v>
                </c:pt>
                <c:pt idx="12">
                  <c:v>102.4242424242441</c:v>
                </c:pt>
                <c:pt idx="13">
                  <c:v>100.0</c:v>
                </c:pt>
                <c:pt idx="14">
                  <c:v>100.0</c:v>
                </c:pt>
                <c:pt idx="15">
                  <c:v>103.030303030303</c:v>
                </c:pt>
                <c:pt idx="16">
                  <c:v>103.030303030303</c:v>
                </c:pt>
                <c:pt idx="17">
                  <c:v>103.6363636363636</c:v>
                </c:pt>
                <c:pt idx="18">
                  <c:v>106.6666666666667</c:v>
                </c:pt>
                <c:pt idx="19">
                  <c:v>109.0909090909091</c:v>
                </c:pt>
                <c:pt idx="20">
                  <c:v>110.303030303028</c:v>
                </c:pt>
                <c:pt idx="21">
                  <c:v>110.909090909091</c:v>
                </c:pt>
                <c:pt idx="22">
                  <c:v>114.5454545454545</c:v>
                </c:pt>
                <c:pt idx="23">
                  <c:v>112.1212121212121</c:v>
                </c:pt>
                <c:pt idx="24">
                  <c:v>109.6969696969697</c:v>
                </c:pt>
                <c:pt idx="25">
                  <c:v>112.7272727272728</c:v>
                </c:pt>
                <c:pt idx="26">
                  <c:v>127.2727272727243</c:v>
                </c:pt>
                <c:pt idx="27">
                  <c:v>128.4848484848485</c:v>
                </c:pt>
                <c:pt idx="28">
                  <c:v>127.2727272727243</c:v>
                </c:pt>
                <c:pt idx="29">
                  <c:v>129.6969696969694</c:v>
                </c:pt>
                <c:pt idx="30">
                  <c:v>131.5151515151477</c:v>
                </c:pt>
                <c:pt idx="31">
                  <c:v>129.6969696969694</c:v>
                </c:pt>
                <c:pt idx="32">
                  <c:v>130.3030303030322</c:v>
                </c:pt>
                <c:pt idx="33">
                  <c:v>133.939393939394</c:v>
                </c:pt>
                <c:pt idx="34">
                  <c:v>135.7575757575758</c:v>
                </c:pt>
                <c:pt idx="35">
                  <c:v>131.5151515151477</c:v>
                </c:pt>
                <c:pt idx="36">
                  <c:v>129.6969696969694</c:v>
                </c:pt>
                <c:pt idx="37">
                  <c:v>132.1212121212121</c:v>
                </c:pt>
                <c:pt idx="38">
                  <c:v>134.5454545454545</c:v>
                </c:pt>
                <c:pt idx="39">
                  <c:v>135.1515151515152</c:v>
                </c:pt>
                <c:pt idx="40">
                  <c:v>128.4848484848485</c:v>
                </c:pt>
                <c:pt idx="41">
                  <c:v>130.3030303030322</c:v>
                </c:pt>
                <c:pt idx="42">
                  <c:v>131.666666666666</c:v>
                </c:pt>
                <c:pt idx="43">
                  <c:v>129.1333333333334</c:v>
                </c:pt>
                <c:pt idx="44">
                  <c:v>135.1515151515152</c:v>
                </c:pt>
              </c:numCache>
            </c:numRef>
          </c:val>
          <c:smooth val="0"/>
        </c:ser>
        <c:ser>
          <c:idx val="2"/>
          <c:order val="2"/>
          <c:tx>
            <c:strRef>
              <c:f>'E:\CAP_Graphs\[CAP_Figures_4_PG_02282013.xlsx]4'!$C$37</c:f>
              <c:strCache>
                <c:ptCount val="1"/>
                <c:pt idx="0">
                  <c:v>Top 1 Pct Share</c:v>
                </c:pt>
              </c:strCache>
            </c:strRef>
          </c:tx>
          <c:spPr>
            <a:ln>
              <a:solidFill>
                <a:prstClr val="black"/>
              </a:solidFill>
              <a:prstDash val="lgDashDotDot"/>
            </a:ln>
          </c:spPr>
          <c:marker>
            <c:symbol val="none"/>
          </c:marker>
          <c:dLbls>
            <c:dLbl>
              <c:idx val="21"/>
              <c:layout>
                <c:manualLayout>
                  <c:x val="-0.0436788328655827"/>
                  <c:y val="-0.0339103515568157"/>
                </c:manualLayout>
              </c:layout>
              <c:dLblPos val="r"/>
              <c:showLegendKey val="0"/>
              <c:showVal val="1"/>
              <c:showCatName val="0"/>
              <c:showSerName val="0"/>
              <c:showPercent val="0"/>
              <c:showBubbleSize val="0"/>
            </c:dLbl>
            <c:dLbl>
              <c:idx val="33"/>
              <c:layout>
                <c:manualLayout>
                  <c:x val="-0.0414715022302538"/>
                  <c:y val="-0.0295555259413117"/>
                </c:manualLayout>
              </c:layout>
              <c:dLblPos val="r"/>
              <c:showLegendKey val="0"/>
              <c:showVal val="1"/>
              <c:showCatName val="0"/>
              <c:showSerName val="0"/>
              <c:showPercent val="0"/>
              <c:showBubbleSize val="0"/>
            </c:dLbl>
            <c:dLbl>
              <c:idx val="40"/>
              <c:layout>
                <c:manualLayout>
                  <c:x val="-0.0489154024636873"/>
                  <c:y val="-0.02737857266493"/>
                </c:manualLayout>
              </c:layout>
              <c:dLblPos val="r"/>
              <c:showLegendKey val="0"/>
              <c:showVal val="1"/>
              <c:showCatName val="0"/>
              <c:showSerName val="0"/>
              <c:showPercent val="0"/>
              <c:showBubbleSize val="0"/>
            </c:dLbl>
            <c:numFmt formatCode="#,##0.00" sourceLinked="0"/>
            <c:showLegendKey val="0"/>
            <c:showVal val="0"/>
            <c:showCatName val="0"/>
            <c:showSerName val="0"/>
            <c:showPercent val="0"/>
            <c:showBubbleSize val="0"/>
          </c:dLbls>
          <c:cat>
            <c:numRef>
              <c:f>'E:\CAP_Graphs\[CAP_Figures_4_PG_02282013.xlsx]4'!$D$34:$AV$34</c:f>
              <c:numCache>
                <c:formatCode>General</c:formatCode>
                <c:ptCount val="45"/>
                <c:pt idx="0">
                  <c:v>1967.0</c:v>
                </c:pt>
                <c:pt idx="1">
                  <c:v>1968.0</c:v>
                </c:pt>
                <c:pt idx="2">
                  <c:v>1969.0</c:v>
                </c:pt>
                <c:pt idx="3">
                  <c:v>1970.0</c:v>
                </c:pt>
                <c:pt idx="4">
                  <c:v>1971.0</c:v>
                </c:pt>
                <c:pt idx="5">
                  <c:v>1972.0</c:v>
                </c:pt>
                <c:pt idx="6">
                  <c:v>1973.0</c:v>
                </c:pt>
                <c:pt idx="7">
                  <c:v>1974.0</c:v>
                </c:pt>
                <c:pt idx="8">
                  <c:v>1975.0</c:v>
                </c:pt>
                <c:pt idx="9">
                  <c:v>1976.0</c:v>
                </c:pt>
                <c:pt idx="10">
                  <c:v>1977.0</c:v>
                </c:pt>
                <c:pt idx="11">
                  <c:v>1978.0</c:v>
                </c:pt>
                <c:pt idx="12">
                  <c:v>1979.0</c:v>
                </c:pt>
                <c:pt idx="13">
                  <c:v>1980.0</c:v>
                </c:pt>
                <c:pt idx="14">
                  <c:v>1981.0</c:v>
                </c:pt>
                <c:pt idx="15">
                  <c:v>1982.0</c:v>
                </c:pt>
                <c:pt idx="16">
                  <c:v>1983.0</c:v>
                </c:pt>
                <c:pt idx="17">
                  <c:v>1984.0</c:v>
                </c:pt>
                <c:pt idx="18">
                  <c:v>1985.0</c:v>
                </c:pt>
                <c:pt idx="19">
                  <c:v>1986.0</c:v>
                </c:pt>
                <c:pt idx="20">
                  <c:v>1987.0</c:v>
                </c:pt>
                <c:pt idx="21">
                  <c:v>1988.0</c:v>
                </c:pt>
                <c:pt idx="22">
                  <c:v>1989.0</c:v>
                </c:pt>
                <c:pt idx="23">
                  <c:v>1990.0</c:v>
                </c:pt>
                <c:pt idx="24">
                  <c:v>1991.0</c:v>
                </c:pt>
                <c:pt idx="25">
                  <c:v>1992.0</c:v>
                </c:pt>
                <c:pt idx="26">
                  <c:v>1993.0</c:v>
                </c:pt>
                <c:pt idx="27">
                  <c:v>1994.0</c:v>
                </c:pt>
                <c:pt idx="28">
                  <c:v>1995.0</c:v>
                </c:pt>
                <c:pt idx="29">
                  <c:v>1996.0</c:v>
                </c:pt>
                <c:pt idx="30">
                  <c:v>1997.0</c:v>
                </c:pt>
                <c:pt idx="31">
                  <c:v>1998.0</c:v>
                </c:pt>
                <c:pt idx="32">
                  <c:v>1999.0</c:v>
                </c:pt>
                <c:pt idx="33">
                  <c:v>2000.0</c:v>
                </c:pt>
                <c:pt idx="34">
                  <c:v>2001.0</c:v>
                </c:pt>
                <c:pt idx="35">
                  <c:v>2002.0</c:v>
                </c:pt>
                <c:pt idx="36">
                  <c:v>2003.0</c:v>
                </c:pt>
                <c:pt idx="37">
                  <c:v>2004.0</c:v>
                </c:pt>
                <c:pt idx="38">
                  <c:v>2005.0</c:v>
                </c:pt>
                <c:pt idx="39">
                  <c:v>2006.0</c:v>
                </c:pt>
                <c:pt idx="40">
                  <c:v>2007.0</c:v>
                </c:pt>
                <c:pt idx="41">
                  <c:v>2008.0</c:v>
                </c:pt>
                <c:pt idx="42">
                  <c:v>2009.0</c:v>
                </c:pt>
                <c:pt idx="43">
                  <c:v>2010.0</c:v>
                </c:pt>
                <c:pt idx="44">
                  <c:v>2011.0</c:v>
                </c:pt>
              </c:numCache>
            </c:numRef>
          </c:cat>
          <c:val>
            <c:numRef>
              <c:f>'E:\CAP_Graphs\[CAP_Figures_4_PG_02282013.xlsx]4'!$D$37:$AV$37</c:f>
              <c:numCache>
                <c:formatCode>General</c:formatCode>
                <c:ptCount val="45"/>
                <c:pt idx="0">
                  <c:v>103.0562347188262</c:v>
                </c:pt>
                <c:pt idx="1">
                  <c:v>102.078239608802</c:v>
                </c:pt>
                <c:pt idx="2">
                  <c:v>98.04400977995112</c:v>
                </c:pt>
                <c:pt idx="3">
                  <c:v>95.35452322738386</c:v>
                </c:pt>
                <c:pt idx="4">
                  <c:v>95.23227383863045</c:v>
                </c:pt>
                <c:pt idx="5">
                  <c:v>94.74327628361862</c:v>
                </c:pt>
                <c:pt idx="6">
                  <c:v>94.62102689486551</c:v>
                </c:pt>
                <c:pt idx="7">
                  <c:v>99.26650366748167</c:v>
                </c:pt>
                <c:pt idx="8">
                  <c:v>97.92176039119806</c:v>
                </c:pt>
                <c:pt idx="9">
                  <c:v>96.45476772616138</c:v>
                </c:pt>
                <c:pt idx="10">
                  <c:v>96.57701711491305</c:v>
                </c:pt>
                <c:pt idx="11">
                  <c:v>97.18826405867968</c:v>
                </c:pt>
                <c:pt idx="12">
                  <c:v>98.16625916870414</c:v>
                </c:pt>
                <c:pt idx="13">
                  <c:v>100.0</c:v>
                </c:pt>
                <c:pt idx="14">
                  <c:v>98.16625916870414</c:v>
                </c:pt>
                <c:pt idx="15">
                  <c:v>102.5672371638142</c:v>
                </c:pt>
                <c:pt idx="16">
                  <c:v>105.0122249388771</c:v>
                </c:pt>
                <c:pt idx="17">
                  <c:v>108.6797066014651</c:v>
                </c:pt>
                <c:pt idx="18">
                  <c:v>111.124694376526</c:v>
                </c:pt>
                <c:pt idx="19">
                  <c:v>111.6136919315404</c:v>
                </c:pt>
                <c:pt idx="20">
                  <c:v>131.4180929095356</c:v>
                </c:pt>
                <c:pt idx="21">
                  <c:v>161.0024449877805</c:v>
                </c:pt>
                <c:pt idx="22">
                  <c:v>154.1564792176082</c:v>
                </c:pt>
                <c:pt idx="23">
                  <c:v>158.6797066014642</c:v>
                </c:pt>
                <c:pt idx="24">
                  <c:v>148.7775061124694</c:v>
                </c:pt>
                <c:pt idx="25">
                  <c:v>164.7921760391198</c:v>
                </c:pt>
                <c:pt idx="26">
                  <c:v>156.7237163814181</c:v>
                </c:pt>
                <c:pt idx="27">
                  <c:v>157.0904645476772</c:v>
                </c:pt>
                <c:pt idx="28">
                  <c:v>165.4034229828854</c:v>
                </c:pt>
                <c:pt idx="29">
                  <c:v>172.4938875305622</c:v>
                </c:pt>
                <c:pt idx="30">
                  <c:v>180.5623471882695</c:v>
                </c:pt>
                <c:pt idx="31">
                  <c:v>186.919315403423</c:v>
                </c:pt>
                <c:pt idx="32">
                  <c:v>194.0097799511</c:v>
                </c:pt>
                <c:pt idx="33">
                  <c:v>201.5892420537928</c:v>
                </c:pt>
                <c:pt idx="34">
                  <c:v>187.8973105134486</c:v>
                </c:pt>
                <c:pt idx="35">
                  <c:v>183.2518337408313</c:v>
                </c:pt>
                <c:pt idx="36">
                  <c:v>185.9413202933984</c:v>
                </c:pt>
                <c:pt idx="37">
                  <c:v>199.755501222494</c:v>
                </c:pt>
                <c:pt idx="38">
                  <c:v>216.1369193154078</c:v>
                </c:pt>
                <c:pt idx="39">
                  <c:v>220.782396088026</c:v>
                </c:pt>
                <c:pt idx="40">
                  <c:v>224.083129584352</c:v>
                </c:pt>
                <c:pt idx="41">
                  <c:v>218.7041564792172</c:v>
                </c:pt>
                <c:pt idx="42">
                  <c:v>203.9119804400978</c:v>
                </c:pt>
                <c:pt idx="43">
                  <c:v>212.958435207828</c:v>
                </c:pt>
              </c:numCache>
            </c:numRef>
          </c:val>
          <c:smooth val="0"/>
        </c:ser>
        <c:dLbls>
          <c:showLegendKey val="0"/>
          <c:showVal val="0"/>
          <c:showCatName val="0"/>
          <c:showSerName val="0"/>
          <c:showPercent val="0"/>
          <c:showBubbleSize val="0"/>
        </c:dLbls>
        <c:marker val="1"/>
        <c:smooth val="0"/>
        <c:axId val="-2113092664"/>
        <c:axId val="-2113074152"/>
      </c:lineChart>
      <c:catAx>
        <c:axId val="-2113092664"/>
        <c:scaling>
          <c:orientation val="minMax"/>
        </c:scaling>
        <c:delete val="0"/>
        <c:axPos val="b"/>
        <c:majorGridlines>
          <c:spPr>
            <a:ln>
              <a:solidFill>
                <a:sysClr val="window" lastClr="FFFFFF">
                  <a:lumMod val="85000"/>
                </a:sysClr>
              </a:solidFill>
            </a:ln>
          </c:spPr>
        </c:majorGridlines>
        <c:numFmt formatCode="General" sourceLinked="1"/>
        <c:majorTickMark val="out"/>
        <c:minorTickMark val="none"/>
        <c:tickLblPos val="nextTo"/>
        <c:crossAx val="-2113074152"/>
        <c:crosses val="autoZero"/>
        <c:auto val="1"/>
        <c:lblAlgn val="ctr"/>
        <c:lblOffset val="100"/>
        <c:tickLblSkip val="3"/>
        <c:tickMarkSkip val="3"/>
        <c:noMultiLvlLbl val="0"/>
      </c:catAx>
      <c:valAx>
        <c:axId val="-2113074152"/>
        <c:scaling>
          <c:orientation val="minMax"/>
          <c:min val="60.0"/>
        </c:scaling>
        <c:delete val="0"/>
        <c:axPos val="l"/>
        <c:majorGridlines/>
        <c:numFmt formatCode="General" sourceLinked="1"/>
        <c:majorTickMark val="out"/>
        <c:minorTickMark val="none"/>
        <c:tickLblPos val="nextTo"/>
        <c:crossAx val="-2113092664"/>
        <c:crosses val="autoZero"/>
        <c:crossBetween val="midCat"/>
        <c:majorUnit val="20.0"/>
      </c:valAx>
    </c:plotArea>
    <c:plotVisOnly val="1"/>
    <c:dispBlanksAs val="gap"/>
    <c:showDLblsOverMax val="0"/>
  </c:chart>
  <c:txPr>
    <a:bodyPr/>
    <a:lstStyle/>
    <a:p>
      <a:pPr>
        <a:defRPr sz="14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40"/>
          <c:order val="40"/>
          <c:tx>
            <c:strRef>
              <c:f>'3_DJ_emp_1'!$AP$2</c:f>
              <c:strCache>
                <c:ptCount val="1"/>
                <c:pt idx="0">
                  <c:v>Recession</c:v>
                </c:pt>
              </c:strCache>
            </c:strRef>
          </c:tx>
          <c:spPr>
            <a:solidFill>
              <a:schemeClr val="bg1">
                <a:lumMod val="85000"/>
                <a:alpha val="50000"/>
              </a:schemeClr>
            </a:solidFill>
            <a:ln>
              <a:noFill/>
            </a:ln>
          </c:spPr>
          <c:invertIfNegative val="0"/>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'3_DJ_emp_1'!$AP$3:$AP$147</c:f>
              <c:numCache>
                <c:formatCode>0</c:formatCode>
                <c:ptCount val="141"/>
                <c:pt idx="0">
                  <c:v>1.0</c:v>
                </c:pt>
                <c:pt idx="1">
                  <c:v>1.0</c:v>
                </c:pt>
                <c:pt idx="6">
                  <c:v>1.0</c:v>
                </c:pt>
                <c:pt idx="7">
                  <c:v>1.0</c:v>
                </c:pt>
                <c:pt idx="8">
                  <c:v>1.0</c:v>
                </c:pt>
                <c:pt idx="9">
                  <c:v>1.0</c:v>
                </c:pt>
                <c:pt idx="10">
                  <c:v>1.0</c:v>
                </c:pt>
                <c:pt idx="11">
                  <c:v>1.0</c:v>
                </c:pt>
                <c:pt idx="42">
                  <c:v>1.0</c:v>
                </c:pt>
                <c:pt idx="43">
                  <c:v>1.0</c:v>
                </c:pt>
                <c:pt idx="44">
                  <c:v>1.0</c:v>
                </c:pt>
                <c:pt idx="85">
                  <c:v>1.0</c:v>
                </c:pt>
                <c:pt idx="86">
                  <c:v>1.0</c:v>
                </c:pt>
                <c:pt idx="87">
                  <c:v>1.0</c:v>
                </c:pt>
                <c:pt idx="112">
                  <c:v>1.0</c:v>
                </c:pt>
                <c:pt idx="113">
                  <c:v>1.0</c:v>
                </c:pt>
                <c:pt idx="114">
                  <c:v>1.0</c:v>
                </c:pt>
                <c:pt idx="115">
                  <c:v>1.0</c:v>
                </c:pt>
                <c:pt idx="116">
                  <c:v>1.0</c:v>
                </c:pt>
                <c:pt idx="117">
                  <c:v>1.0</c:v>
                </c:pt>
              </c:numCache>
            </c:numRef>
          </c:val>
        </c:ser>
        <c:dLbls>
          <c:showLegendKey val="0"/>
          <c:showVal val="0"/>
          <c:showCatName val="0"/>
          <c:showSerName val="0"/>
          <c:showPercent val="0"/>
          <c:showBubbleSize val="0"/>
        </c:dLbls>
        <c:gapWidth val="0"/>
        <c:axId val="-2092792328"/>
        <c:axId val="-2092789432"/>
      </c:barChart>
      <c:lineChart>
        <c:grouping val="standard"/>
        <c:varyColors val="0"/>
        <c:ser>
          <c:idx val="0"/>
          <c:order val="0"/>
          <c:tx>
            <c:strRef>
              <c:f>'3_DJ_emp_1'!$B$2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'3_DJ_emp_1'!$B$3:$B$147</c:f>
            </c:numRef>
          </c:val>
          <c:smooth val="0"/>
        </c:ser>
        <c:ser>
          <c:idx val="1"/>
          <c:order val="1"/>
          <c:tx>
            <c:strRef>
              <c:f>'3_DJ_emp_1'!$C$2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'3_DJ_emp_1'!$C$3:$C$147</c:f>
            </c:numRef>
          </c:val>
          <c:smooth val="0"/>
        </c:ser>
        <c:ser>
          <c:idx val="2"/>
          <c:order val="2"/>
          <c:tx>
            <c:strRef>
              <c:f>'3_DJ_emp_1'!$D$2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'3_DJ_emp_1'!$D$3:$D$147</c:f>
            </c:numRef>
          </c:val>
          <c:smooth val="0"/>
        </c:ser>
        <c:ser>
          <c:idx val="3"/>
          <c:order val="3"/>
          <c:tx>
            <c:strRef>
              <c:f>'3_DJ_emp_1'!$E$2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'3_DJ_emp_1'!$E$3:$E$147</c:f>
            </c:numRef>
          </c:val>
          <c:smooth val="0"/>
        </c:ser>
        <c:ser>
          <c:idx val="4"/>
          <c:order val="4"/>
          <c:tx>
            <c:strRef>
              <c:f>'3_DJ_emp_1'!$F$2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'3_DJ_emp_1'!$F$3:$F$147</c:f>
            </c:numRef>
          </c:val>
          <c:smooth val="0"/>
        </c:ser>
        <c:ser>
          <c:idx val="5"/>
          <c:order val="5"/>
          <c:tx>
            <c:strRef>
              <c:f>'3_DJ_emp_1'!$G$2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'3_DJ_emp_1'!$G$3:$G$147</c:f>
            </c:numRef>
          </c:val>
          <c:smooth val="0"/>
        </c:ser>
        <c:ser>
          <c:idx val="6"/>
          <c:order val="6"/>
          <c:tx>
            <c:strRef>
              <c:f>'3_DJ_emp_1'!$H$2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'3_DJ_emp_1'!$H$3:$H$147</c:f>
            </c:numRef>
          </c:val>
          <c:smooth val="0"/>
        </c:ser>
        <c:ser>
          <c:idx val="7"/>
          <c:order val="7"/>
          <c:tx>
            <c:strRef>
              <c:f>'3_DJ_emp_1'!$I$2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'3_DJ_emp_1'!$I$3:$I$147</c:f>
            </c:numRef>
          </c:val>
          <c:smooth val="0"/>
        </c:ser>
        <c:ser>
          <c:idx val="8"/>
          <c:order val="8"/>
          <c:tx>
            <c:strRef>
              <c:f>'3_DJ_emp_1'!$J$2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'3_DJ_emp_1'!$J$3:$J$147</c:f>
            </c:numRef>
          </c:val>
          <c:smooth val="0"/>
        </c:ser>
        <c:ser>
          <c:idx val="9"/>
          <c:order val="9"/>
          <c:tx>
            <c:strRef>
              <c:f>'3_DJ_emp_1'!$K$2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'3_DJ_emp_1'!$K$3:$K$147</c:f>
            </c:numRef>
          </c:val>
          <c:smooth val="0"/>
        </c:ser>
        <c:ser>
          <c:idx val="10"/>
          <c:order val="10"/>
          <c:tx>
            <c:strRef>
              <c:f>'3_DJ_emp_1'!$L$2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'3_DJ_emp_1'!$L$3:$L$147</c:f>
            </c:numRef>
          </c:val>
          <c:smooth val="0"/>
        </c:ser>
        <c:ser>
          <c:idx val="11"/>
          <c:order val="11"/>
          <c:tx>
            <c:strRef>
              <c:f>'3_DJ_emp_1'!$M$2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'3_DJ_emp_1'!$M$3:$M$147</c:f>
            </c:numRef>
          </c:val>
          <c:smooth val="0"/>
        </c:ser>
        <c:ser>
          <c:idx val="12"/>
          <c:order val="12"/>
          <c:tx>
            <c:strRef>
              <c:f>'3_DJ_emp_1'!$N$2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'3_DJ_emp_1'!$N$3:$N$147</c:f>
            </c:numRef>
          </c:val>
          <c:smooth val="0"/>
        </c:ser>
        <c:ser>
          <c:idx val="13"/>
          <c:order val="13"/>
          <c:tx>
            <c:strRef>
              <c:f>'3_DJ_emp_1'!$O$2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'3_DJ_emp_1'!$O$3:$O$147</c:f>
            </c:numRef>
          </c:val>
          <c:smooth val="0"/>
        </c:ser>
        <c:ser>
          <c:idx val="14"/>
          <c:order val="14"/>
          <c:tx>
            <c:strRef>
              <c:f>'3_DJ_emp_1'!$P$2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'3_DJ_emp_1'!$P$3:$P$147</c:f>
            </c:numRef>
          </c:val>
          <c:smooth val="0"/>
        </c:ser>
        <c:ser>
          <c:idx val="15"/>
          <c:order val="15"/>
          <c:tx>
            <c:strRef>
              <c:f>'3_DJ_emp_1'!$Q$2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'3_DJ_emp_1'!$Q$3:$Q$147</c:f>
            </c:numRef>
          </c:val>
          <c:smooth val="0"/>
        </c:ser>
        <c:ser>
          <c:idx val="16"/>
          <c:order val="16"/>
          <c:tx>
            <c:strRef>
              <c:f>'3_DJ_emp_1'!$R$2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'3_DJ_emp_1'!$R$3:$R$147</c:f>
            </c:numRef>
          </c:val>
          <c:smooth val="0"/>
        </c:ser>
        <c:ser>
          <c:idx val="17"/>
          <c:order val="17"/>
          <c:tx>
            <c:strRef>
              <c:f>'3_DJ_emp_1'!$S$2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'3_DJ_emp_1'!$S$3:$S$147</c:f>
            </c:numRef>
          </c:val>
          <c:smooth val="0"/>
        </c:ser>
        <c:ser>
          <c:idx val="18"/>
          <c:order val="18"/>
          <c:tx>
            <c:strRef>
              <c:f>'3_DJ_emp_1'!$T$2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'3_DJ_emp_1'!$T$3:$T$147</c:f>
            </c:numRef>
          </c:val>
          <c:smooth val="0"/>
        </c:ser>
        <c:ser>
          <c:idx val="19"/>
          <c:order val="19"/>
          <c:tx>
            <c:strRef>
              <c:f>'3_DJ_emp_1'!$U$2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'3_DJ_emp_1'!$U$3:$U$147</c:f>
            </c:numRef>
          </c:val>
          <c:smooth val="0"/>
        </c:ser>
        <c:ser>
          <c:idx val="20"/>
          <c:order val="20"/>
          <c:tx>
            <c:strRef>
              <c:f>'3_DJ_emp_1'!$V$2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'3_DJ_emp_1'!$V$3:$V$147</c:f>
            </c:numRef>
          </c:val>
          <c:smooth val="0"/>
        </c:ser>
        <c:ser>
          <c:idx val="21"/>
          <c:order val="21"/>
          <c:tx>
            <c:strRef>
              <c:f>'3_DJ_emp_1'!$W$2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'3_DJ_emp_1'!$W$3:$W$147</c:f>
            </c:numRef>
          </c:val>
          <c:smooth val="0"/>
        </c:ser>
        <c:ser>
          <c:idx val="22"/>
          <c:order val="22"/>
          <c:tx>
            <c:strRef>
              <c:f>'3_DJ_emp_1'!$X$2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'3_DJ_emp_1'!$X$3:$X$147</c:f>
            </c:numRef>
          </c:val>
          <c:smooth val="0"/>
        </c:ser>
        <c:ser>
          <c:idx val="23"/>
          <c:order val="23"/>
          <c:tx>
            <c:strRef>
              <c:f>'3_DJ_emp_1'!$Y$2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'3_DJ_emp_1'!$Y$3:$Y$147</c:f>
            </c:numRef>
          </c:val>
          <c:smooth val="0"/>
        </c:ser>
        <c:ser>
          <c:idx val="24"/>
          <c:order val="24"/>
          <c:tx>
            <c:strRef>
              <c:f>'3_DJ_emp_1'!$Z$2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'3_DJ_emp_1'!$Z$3:$Z$147</c:f>
            </c:numRef>
          </c:val>
          <c:smooth val="0"/>
        </c:ser>
        <c:ser>
          <c:idx val="25"/>
          <c:order val="25"/>
          <c:tx>
            <c:strRef>
              <c:f>'3_DJ_emp_1'!$AA$2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'3_DJ_emp_1'!$AA$3:$AA$147</c:f>
            </c:numRef>
          </c:val>
          <c:smooth val="0"/>
        </c:ser>
        <c:ser>
          <c:idx val="26"/>
          <c:order val="26"/>
          <c:tx>
            <c:strRef>
              <c:f>'3_DJ_emp_1'!$AB$2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'3_DJ_emp_1'!$AB$3:$AB$147</c:f>
            </c:numRef>
          </c:val>
          <c:smooth val="0"/>
        </c:ser>
        <c:ser>
          <c:idx val="27"/>
          <c:order val="27"/>
          <c:tx>
            <c:strRef>
              <c:f>'3_DJ_emp_1'!$AC$2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'3_DJ_emp_1'!$AC$3:$AC$147</c:f>
            </c:numRef>
          </c:val>
          <c:smooth val="0"/>
        </c:ser>
        <c:ser>
          <c:idx val="28"/>
          <c:order val="28"/>
          <c:tx>
            <c:strRef>
              <c:f>'3_DJ_emp_1'!$AD$2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'3_DJ_emp_1'!$AD$3:$AD$147</c:f>
            </c:numRef>
          </c:val>
          <c:smooth val="0"/>
        </c:ser>
        <c:ser>
          <c:idx val="29"/>
          <c:order val="29"/>
          <c:tx>
            <c:strRef>
              <c:f>'3_DJ_emp_1'!$AE$2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'3_DJ_emp_1'!$AE$3:$AE$147</c:f>
            </c:numRef>
          </c:val>
          <c:smooth val="0"/>
        </c:ser>
        <c:ser>
          <c:idx val="30"/>
          <c:order val="30"/>
          <c:tx>
            <c:strRef>
              <c:f>'3_DJ_emp_1'!$AF$2</c:f>
              <c:strCache>
                <c:ptCount val="1"/>
                <c:pt idx="0">
                  <c:v>All Workers (16-64)</c:v>
                </c:pt>
              </c:strCache>
            </c:strRef>
          </c:tx>
          <c:spPr>
            <a:ln w="25400">
              <a:solidFill>
                <a:schemeClr val="accent2"/>
              </a:solidFill>
            </a:ln>
          </c:spPr>
          <c:marker>
            <c:symbol val="none"/>
          </c:marker>
          <c:dLbls>
            <c:dLbl>
              <c:idx val="33"/>
              <c:layout>
                <c:manualLayout>
                  <c:x val="-0.027260101010101"/>
                  <c:y val="0.0325641025641027"/>
                </c:manualLayout>
              </c:layout>
              <c:numFmt formatCode="0.0%" sourceLinked="0"/>
              <c:spPr/>
              <c:txPr>
                <a:bodyPr/>
                <a:lstStyle/>
                <a:p>
                  <a:pPr>
                    <a:defRPr/>
                  </a:pPr>
                  <a:endParaRPr lang="en-US"/>
                </a:p>
              </c:txPr>
              <c:dLblPos val="r"/>
              <c:showLegendKey val="0"/>
              <c:showVal val="1"/>
              <c:showCatName val="0"/>
              <c:showSerName val="0"/>
              <c:showPercent val="0"/>
              <c:showBubbleSize val="0"/>
            </c:dLbl>
            <c:dLbl>
              <c:idx val="40"/>
              <c:layout>
                <c:manualLayout>
                  <c:x val="-0.0304671717171717"/>
                  <c:y val="-0.0189957264957265"/>
                </c:manualLayout>
              </c:layout>
              <c:numFmt formatCode="0.0%" sourceLinked="0"/>
              <c:spPr/>
              <c:txPr>
                <a:bodyPr/>
                <a:lstStyle/>
                <a:p>
                  <a:pPr>
                    <a:defRPr/>
                  </a:pPr>
                  <a:endParaRPr lang="en-US"/>
                </a:p>
              </c:txPr>
              <c:dLblPos val="r"/>
              <c:showLegendKey val="0"/>
              <c:showVal val="1"/>
              <c:showCatName val="0"/>
              <c:showSerName val="0"/>
              <c:showPercent val="0"/>
              <c:showBubbleSize val="0"/>
            </c:dLbl>
            <c:dLbl>
              <c:idx val="110"/>
              <c:layout>
                <c:manualLayout>
                  <c:x val="-0.0288636363636364"/>
                  <c:y val="-0.0217094017094018"/>
                </c:manualLayout>
              </c:layout>
              <c:numFmt formatCode="0.0%" sourceLinked="0"/>
              <c:spPr/>
              <c:txPr>
                <a:bodyPr/>
                <a:lstStyle/>
                <a:p>
                  <a:pPr>
                    <a:defRPr/>
                  </a:pPr>
                  <a:endParaRPr lang="en-US"/>
                </a:p>
              </c:txPr>
              <c:dLblPos val="r"/>
              <c:showLegendKey val="0"/>
              <c:showVal val="1"/>
              <c:showCatName val="0"/>
              <c:showSerName val="0"/>
              <c:showPercent val="0"/>
              <c:showBubbleSize val="0"/>
            </c:dLbl>
            <c:dLbl>
              <c:idx val="119"/>
              <c:layout>
                <c:manualLayout>
                  <c:x val="-0.0384848484848486"/>
                  <c:y val="0.0189957264957265"/>
                </c:manualLayout>
              </c:layout>
              <c:numFmt formatCode="0.0%" sourceLinked="0"/>
              <c:spPr/>
              <c:txPr>
                <a:bodyPr/>
                <a:lstStyle/>
                <a:p>
                  <a:pPr>
                    <a:defRPr/>
                  </a:pPr>
                  <a:endParaRPr lang="en-US"/>
                </a:p>
              </c:txPr>
              <c:dLblPos val="r"/>
              <c:showLegendKey val="0"/>
              <c:showVal val="1"/>
              <c:showCatName val="0"/>
              <c:showSerName val="0"/>
              <c:showPercent val="0"/>
              <c:showBubbleSize val="0"/>
            </c:dLbl>
            <c:dLbl>
              <c:idx val="124"/>
              <c:layout>
                <c:manualLayout>
                  <c:x val="-0.00641414141414141"/>
                  <c:y val="-0.0841239316239316"/>
                </c:manualLayout>
              </c:layout>
              <c:tx>
                <c:rich>
                  <a:bodyPr/>
                  <a:lstStyle/>
                  <a:p>
                    <a:pPr>
                      <a:defRPr sz="1000" b="0" i="0" u="none" strike="noStrike" baseline="0">
                        <a:solidFill>
                          <a:srgbClr val="000000"/>
                        </a:solidFill>
                        <a:latin typeface="Calibri"/>
                        <a:ea typeface="Calibri"/>
                        <a:cs typeface="Calibri"/>
                      </a:defRPr>
                    </a:pPr>
                    <a:r>
                      <a:rPr lang="en-US" sz="1200" b="0" i="0" u="none" strike="noStrike" baseline="0">
                        <a:solidFill>
                          <a:srgbClr val="000000"/>
                        </a:solidFill>
                        <a:latin typeface="Calibri"/>
                        <a:ea typeface="Calibri"/>
                        <a:cs typeface="Calibri"/>
                      </a:rPr>
                      <a:t>All Workers </a:t>
                    </a:r>
                  </a:p>
                  <a:p>
                    <a:pPr>
                      <a:defRPr sz="1000" b="0" i="0" u="none" strike="noStrike" baseline="0">
                        <a:solidFill>
                          <a:srgbClr val="000000"/>
                        </a:solidFill>
                        <a:latin typeface="Calibri"/>
                        <a:ea typeface="Calibri"/>
                        <a:cs typeface="Calibri"/>
                      </a:defRPr>
                    </a:pPr>
                    <a:r>
                      <a:rPr lang="en-US" sz="1200" b="0" i="0" u="none" strike="noStrike" baseline="0">
                        <a:latin typeface="Calibri"/>
                        <a:ea typeface="Calibri"/>
                        <a:cs typeface="Calibri"/>
                      </a:rPr>
                      <a:t>(16-64)</a:t>
                    </a:r>
                  </a:p>
                </c:rich>
              </c:tx>
              <c:numFmt formatCode="0.0%" sourceLinked="0"/>
              <c:spPr/>
              <c:dLblPos val="r"/>
              <c:showLegendKey val="0"/>
              <c:showVal val="0"/>
              <c:showCatName val="0"/>
              <c:showSerName val="0"/>
              <c:showPercent val="0"/>
              <c:showBubbleSize val="0"/>
            </c:dLbl>
            <c:showLegendKey val="0"/>
            <c:showVal val="0"/>
            <c:showCatName val="0"/>
            <c:showSerName val="0"/>
            <c:showPercent val="0"/>
            <c:showBubbleSize val="0"/>
          </c:dLbls>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'3_DJ_emp_1'!$AF$3:$AF$147</c:f>
              <c:numCache>
                <c:formatCode>General</c:formatCode>
                <c:ptCount val="141"/>
                <c:pt idx="0">
                  <c:v>0.643001198768616</c:v>
                </c:pt>
                <c:pt idx="1">
                  <c:v>0.648049831390381</c:v>
                </c:pt>
                <c:pt idx="2">
                  <c:v>0.643133819103241</c:v>
                </c:pt>
                <c:pt idx="3">
                  <c:v>0.640577435493469</c:v>
                </c:pt>
                <c:pt idx="4">
                  <c:v>0.639394700527191</c:v>
                </c:pt>
                <c:pt idx="5">
                  <c:v>0.646736085414886</c:v>
                </c:pt>
                <c:pt idx="6">
                  <c:v>0.651707112789154</c:v>
                </c:pt>
                <c:pt idx="7">
                  <c:v>0.639927804470062</c:v>
                </c:pt>
                <c:pt idx="8">
                  <c:v>0.630507946014404</c:v>
                </c:pt>
                <c:pt idx="9">
                  <c:v>0.623824179172516</c:v>
                </c:pt>
                <c:pt idx="10">
                  <c:v>0.626708984375</c:v>
                </c:pt>
                <c:pt idx="11">
                  <c:v>0.622513949871063</c:v>
                </c:pt>
                <c:pt idx="12">
                  <c:v>0.61878114938736</c:v>
                </c:pt>
                <c:pt idx="13">
                  <c:v>0.623161613941193</c:v>
                </c:pt>
                <c:pt idx="14">
                  <c:v>0.628451645374298</c:v>
                </c:pt>
                <c:pt idx="15">
                  <c:v>0.628337860107422</c:v>
                </c:pt>
                <c:pt idx="16">
                  <c:v>0.626294016838074</c:v>
                </c:pt>
                <c:pt idx="17">
                  <c:v>0.626641154289246</c:v>
                </c:pt>
                <c:pt idx="18">
                  <c:v>0.631153047084808</c:v>
                </c:pt>
                <c:pt idx="19">
                  <c:v>0.63049966096878</c:v>
                </c:pt>
                <c:pt idx="20">
                  <c:v>0.631541669368744</c:v>
                </c:pt>
                <c:pt idx="21">
                  <c:v>0.632799386978149</c:v>
                </c:pt>
                <c:pt idx="22">
                  <c:v>0.631092131137848</c:v>
                </c:pt>
                <c:pt idx="23">
                  <c:v>0.624642193317413</c:v>
                </c:pt>
                <c:pt idx="24">
                  <c:v>0.619822978973389</c:v>
                </c:pt>
                <c:pt idx="25">
                  <c:v>0.62457925081253</c:v>
                </c:pt>
                <c:pt idx="26">
                  <c:v>0.628969967365265</c:v>
                </c:pt>
                <c:pt idx="27">
                  <c:v>0.630290567874908</c:v>
                </c:pt>
                <c:pt idx="28">
                  <c:v>0.625685632228851</c:v>
                </c:pt>
                <c:pt idx="29">
                  <c:v>0.625214695930481</c:v>
                </c:pt>
                <c:pt idx="30">
                  <c:v>0.62679797410965</c:v>
                </c:pt>
                <c:pt idx="31">
                  <c:v>0.629225850105286</c:v>
                </c:pt>
                <c:pt idx="32">
                  <c:v>0.625993192195892</c:v>
                </c:pt>
                <c:pt idx="33">
                  <c:v>0.62333470582962</c:v>
                </c:pt>
                <c:pt idx="34">
                  <c:v>0.622803270816803</c:v>
                </c:pt>
                <c:pt idx="35">
                  <c:v>0.627069711685181</c:v>
                </c:pt>
                <c:pt idx="36">
                  <c:v>0.633247435092926</c:v>
                </c:pt>
                <c:pt idx="37">
                  <c:v>0.641128957271576</c:v>
                </c:pt>
                <c:pt idx="38">
                  <c:v>0.650908291339874</c:v>
                </c:pt>
                <c:pt idx="39">
                  <c:v>0.656711459159851</c:v>
                </c:pt>
                <c:pt idx="40">
                  <c:v>0.661707282066345</c:v>
                </c:pt>
                <c:pt idx="41">
                  <c:v>0.658852398395538</c:v>
                </c:pt>
                <c:pt idx="42">
                  <c:v>0.656974077224731</c:v>
                </c:pt>
                <c:pt idx="43">
                  <c:v>0.651984691619873</c:v>
                </c:pt>
                <c:pt idx="44">
                  <c:v>0.652520000934601</c:v>
                </c:pt>
                <c:pt idx="45">
                  <c:v>0.651699841022491</c:v>
                </c:pt>
                <c:pt idx="46">
                  <c:v>0.653683662414551</c:v>
                </c:pt>
                <c:pt idx="47">
                  <c:v>0.654881417751312</c:v>
                </c:pt>
                <c:pt idx="48">
                  <c:v>0.655863583087921</c:v>
                </c:pt>
                <c:pt idx="49">
                  <c:v>0.650462210178375</c:v>
                </c:pt>
                <c:pt idx="50">
                  <c:v>0.645576059818268</c:v>
                </c:pt>
                <c:pt idx="51">
                  <c:v>0.642331302165985</c:v>
                </c:pt>
                <c:pt idx="52">
                  <c:v>0.643695771694183</c:v>
                </c:pt>
                <c:pt idx="53">
                  <c:v>0.646120846271515</c:v>
                </c:pt>
                <c:pt idx="54">
                  <c:v>0.648321807384491</c:v>
                </c:pt>
                <c:pt idx="55">
                  <c:v>0.648364663124084</c:v>
                </c:pt>
                <c:pt idx="56">
                  <c:v>0.648601591587067</c:v>
                </c:pt>
                <c:pt idx="57">
                  <c:v>0.645021259784698</c:v>
                </c:pt>
                <c:pt idx="58">
                  <c:v>0.644802153110504</c:v>
                </c:pt>
                <c:pt idx="59">
                  <c:v>0.643593966960907</c:v>
                </c:pt>
                <c:pt idx="60">
                  <c:v>0.644874632358551</c:v>
                </c:pt>
                <c:pt idx="61">
                  <c:v>0.645769655704498</c:v>
                </c:pt>
                <c:pt idx="62">
                  <c:v>0.644901812076569</c:v>
                </c:pt>
                <c:pt idx="63">
                  <c:v>0.645527541637421</c:v>
                </c:pt>
                <c:pt idx="64">
                  <c:v>0.645456552505493</c:v>
                </c:pt>
                <c:pt idx="65">
                  <c:v>0.648701846599579</c:v>
                </c:pt>
                <c:pt idx="66">
                  <c:v>0.650261580944061</c:v>
                </c:pt>
                <c:pt idx="67">
                  <c:v>0.655450582504272</c:v>
                </c:pt>
                <c:pt idx="68">
                  <c:v>0.657162129878998</c:v>
                </c:pt>
                <c:pt idx="69">
                  <c:v>0.659015238285065</c:v>
                </c:pt>
                <c:pt idx="70">
                  <c:v>0.657171547412872</c:v>
                </c:pt>
                <c:pt idx="71">
                  <c:v>0.658789932727814</c:v>
                </c:pt>
                <c:pt idx="72">
                  <c:v>0.660796284675598</c:v>
                </c:pt>
                <c:pt idx="73">
                  <c:v>0.65874832868576</c:v>
                </c:pt>
                <c:pt idx="74">
                  <c:v>0.662041783332825</c:v>
                </c:pt>
                <c:pt idx="75">
                  <c:v>0.659873962402344</c:v>
                </c:pt>
                <c:pt idx="76">
                  <c:v>0.661805808544159</c:v>
                </c:pt>
                <c:pt idx="77">
                  <c:v>0.66045218706131</c:v>
                </c:pt>
                <c:pt idx="78">
                  <c:v>0.661365211009979</c:v>
                </c:pt>
                <c:pt idx="79">
                  <c:v>0.665298759937286</c:v>
                </c:pt>
                <c:pt idx="80">
                  <c:v>0.665997982025146</c:v>
                </c:pt>
                <c:pt idx="81">
                  <c:v>0.6709965467453</c:v>
                </c:pt>
                <c:pt idx="82">
                  <c:v>0.671854972839355</c:v>
                </c:pt>
                <c:pt idx="83">
                  <c:v>0.663352310657501</c:v>
                </c:pt>
                <c:pt idx="84">
                  <c:v>0.655626237392425</c:v>
                </c:pt>
                <c:pt idx="85">
                  <c:v>0.651439607143402</c:v>
                </c:pt>
                <c:pt idx="86">
                  <c:v>0.657087504863739</c:v>
                </c:pt>
                <c:pt idx="87">
                  <c:v>0.660828173160553</c:v>
                </c:pt>
                <c:pt idx="88">
                  <c:v>0.662259340286255</c:v>
                </c:pt>
                <c:pt idx="89">
                  <c:v>0.661217272281647</c:v>
                </c:pt>
                <c:pt idx="90">
                  <c:v>0.659667253494263</c:v>
                </c:pt>
                <c:pt idx="91">
                  <c:v>0.657031834125519</c:v>
                </c:pt>
                <c:pt idx="92">
                  <c:v>0.659538805484772</c:v>
                </c:pt>
                <c:pt idx="93">
                  <c:v>0.66267204284668</c:v>
                </c:pt>
                <c:pt idx="94">
                  <c:v>0.667328059673309</c:v>
                </c:pt>
                <c:pt idx="95">
                  <c:v>0.668719410896301</c:v>
                </c:pt>
                <c:pt idx="96">
                  <c:v>0.66902482509613</c:v>
                </c:pt>
                <c:pt idx="97">
                  <c:v>0.670484244823456</c:v>
                </c:pt>
                <c:pt idx="98">
                  <c:v>0.666612207889557</c:v>
                </c:pt>
                <c:pt idx="99">
                  <c:v>0.662775218486786</c:v>
                </c:pt>
                <c:pt idx="100">
                  <c:v>0.658061563968658</c:v>
                </c:pt>
                <c:pt idx="101">
                  <c:v>0.660647392272949</c:v>
                </c:pt>
                <c:pt idx="102">
                  <c:v>0.663635849952698</c:v>
                </c:pt>
                <c:pt idx="103">
                  <c:v>0.665554761886597</c:v>
                </c:pt>
                <c:pt idx="104">
                  <c:v>0.665959119796753</c:v>
                </c:pt>
                <c:pt idx="105">
                  <c:v>0.670664668083191</c:v>
                </c:pt>
                <c:pt idx="106">
                  <c:v>0.675567865371704</c:v>
                </c:pt>
                <c:pt idx="107">
                  <c:v>0.676053881645203</c:v>
                </c:pt>
                <c:pt idx="108">
                  <c:v>0.675217926502228</c:v>
                </c:pt>
                <c:pt idx="109">
                  <c:v>0.67603063583374</c:v>
                </c:pt>
                <c:pt idx="110">
                  <c:v>0.678878366947174</c:v>
                </c:pt>
                <c:pt idx="111">
                  <c:v>0.672638654708862</c:v>
                </c:pt>
                <c:pt idx="112">
                  <c:v>0.667086780071258</c:v>
                </c:pt>
                <c:pt idx="113">
                  <c:v>0.66438490152359</c:v>
                </c:pt>
                <c:pt idx="114">
                  <c:v>0.667251706123352</c:v>
                </c:pt>
                <c:pt idx="115">
                  <c:v>0.667945563793182</c:v>
                </c:pt>
                <c:pt idx="116">
                  <c:v>0.664492845535278</c:v>
                </c:pt>
                <c:pt idx="117">
                  <c:v>0.657615542411804</c:v>
                </c:pt>
                <c:pt idx="118">
                  <c:v>0.650698184967041</c:v>
                </c:pt>
                <c:pt idx="119">
                  <c:v>0.644259393215179</c:v>
                </c:pt>
                <c:pt idx="120">
                  <c:v>0.646506130695343</c:v>
                </c:pt>
                <c:pt idx="121">
                  <c:v>0.648711502552032</c:v>
                </c:pt>
                <c:pt idx="122">
                  <c:v>0.650584876537323</c:v>
                </c:pt>
                <c:pt idx="123">
                  <c:v>0.64790678024292</c:v>
                </c:pt>
                <c:pt idx="124">
                  <c:v>0.646458029747009</c:v>
                </c:pt>
                <c:pt idx="125">
                  <c:v>0.649077117443085</c:v>
                </c:pt>
                <c:pt idx="126">
                  <c:v>0.652542591094971</c:v>
                </c:pt>
                <c:pt idx="127">
                  <c:v>0.65371298789978</c:v>
                </c:pt>
                <c:pt idx="128">
                  <c:v>0.655406832695007</c:v>
                </c:pt>
                <c:pt idx="129">
                  <c:v>0.652489960193634</c:v>
                </c:pt>
                <c:pt idx="130">
                  <c:v>0.650543212890625</c:v>
                </c:pt>
                <c:pt idx="131">
                  <c:v>0.64985054731369</c:v>
                </c:pt>
                <c:pt idx="132">
                  <c:v>0.650069713592529</c:v>
                </c:pt>
                <c:pt idx="133">
                  <c:v>0.650734722614288</c:v>
                </c:pt>
                <c:pt idx="134">
                  <c:v>0.648787260055542</c:v>
                </c:pt>
                <c:pt idx="135">
                  <c:v>0.650558531284332</c:v>
                </c:pt>
              </c:numCache>
            </c:numRef>
          </c:val>
          <c:smooth val="0"/>
        </c:ser>
        <c:ser>
          <c:idx val="31"/>
          <c:order val="31"/>
          <c:tx>
            <c:strRef>
              <c:f>'3_DJ_emp_1'!$AG$2</c:f>
              <c:strCache>
                <c:ptCount val="1"/>
                <c:pt idx="0">
                  <c:v>Prime Age Workers (25-54)</c:v>
                </c:pt>
              </c:strCache>
            </c:strRef>
          </c:tx>
          <c:spPr>
            <a:ln w="25400">
              <a:solidFill>
                <a:schemeClr val="accent1"/>
              </a:solidFill>
            </a:ln>
          </c:spPr>
          <c:marker>
            <c:symbol val="none"/>
          </c:marker>
          <c:dLbls>
            <c:dLbl>
              <c:idx val="34"/>
              <c:layout>
                <c:manualLayout>
                  <c:x val="-0.0256565656565657"/>
                  <c:y val="0.024423076923077"/>
                </c:manualLayout>
              </c:layout>
              <c:numFmt formatCode="0.0%" sourceLinked="0"/>
              <c:spPr/>
              <c:txPr>
                <a:bodyPr/>
                <a:lstStyle/>
                <a:p>
                  <a:pPr>
                    <a:defRPr/>
                  </a:pPr>
                  <a:endParaRPr lang="en-US"/>
                </a:p>
              </c:txPr>
              <c:dLblPos val="r"/>
              <c:showLegendKey val="0"/>
              <c:showVal val="1"/>
              <c:showCatName val="0"/>
              <c:showSerName val="0"/>
              <c:showPercent val="0"/>
              <c:showBubbleSize val="0"/>
            </c:dLbl>
            <c:dLbl>
              <c:idx val="40"/>
              <c:layout>
                <c:manualLayout>
                  <c:x val="-0.0144318181818182"/>
                  <c:y val="-0.0162820512820513"/>
                </c:manualLayout>
              </c:layout>
              <c:numFmt formatCode="0.0%" sourceLinked="0"/>
              <c:spPr/>
              <c:txPr>
                <a:bodyPr/>
                <a:lstStyle/>
                <a:p>
                  <a:pPr>
                    <a:defRPr/>
                  </a:pPr>
                  <a:endParaRPr lang="en-US"/>
                </a:p>
              </c:txPr>
              <c:dLblPos val="r"/>
              <c:showLegendKey val="0"/>
              <c:showVal val="1"/>
              <c:showCatName val="0"/>
              <c:showSerName val="0"/>
              <c:showPercent val="0"/>
              <c:showBubbleSize val="0"/>
            </c:dLbl>
            <c:dLbl>
              <c:idx val="108"/>
              <c:layout>
                <c:manualLayout>
                  <c:x val="-0.0160353535353535"/>
                  <c:y val="-0.0162820512820513"/>
                </c:manualLayout>
              </c:layout>
              <c:numFmt formatCode="0.0%" sourceLinked="0"/>
              <c:spPr/>
              <c:txPr>
                <a:bodyPr/>
                <a:lstStyle/>
                <a:p>
                  <a:pPr>
                    <a:defRPr/>
                  </a:pPr>
                  <a:endParaRPr lang="en-US"/>
                </a:p>
              </c:txPr>
              <c:dLblPos val="r"/>
              <c:showLegendKey val="0"/>
              <c:showVal val="1"/>
              <c:showCatName val="0"/>
              <c:showSerName val="0"/>
              <c:showPercent val="0"/>
              <c:showBubbleSize val="0"/>
            </c:dLbl>
            <c:dLbl>
              <c:idx val="119"/>
              <c:layout>
                <c:manualLayout>
                  <c:x val="-0.0400883838383839"/>
                  <c:y val="0.0217094017094017"/>
                </c:manualLayout>
              </c:layout>
              <c:numFmt formatCode="0.0%" sourceLinked="0"/>
              <c:spPr/>
              <c:txPr>
                <a:bodyPr/>
                <a:lstStyle/>
                <a:p>
                  <a:pPr>
                    <a:defRPr/>
                  </a:pPr>
                  <a:endParaRPr lang="en-US"/>
                </a:p>
              </c:txPr>
              <c:dLblPos val="r"/>
              <c:showLegendKey val="0"/>
              <c:showVal val="1"/>
              <c:showCatName val="0"/>
              <c:showSerName val="0"/>
              <c:showPercent val="0"/>
              <c:showBubbleSize val="0"/>
            </c:dLbl>
            <c:dLbl>
              <c:idx val="127"/>
              <c:layout>
                <c:manualLayout>
                  <c:x val="-0.0208459595959595"/>
                  <c:y val="-0.0569871794871795"/>
                </c:manualLayout>
              </c:layout>
              <c:numFmt formatCode="0.0%" sourceLinked="0"/>
              <c:spPr/>
              <c:txPr>
                <a:bodyPr/>
                <a:lstStyle/>
                <a:p>
                  <a:pPr>
                    <a:defRPr sz="1200"/>
                  </a:pPr>
                  <a:endParaRPr lang="en-US"/>
                </a:p>
              </c:txPr>
              <c:dLblPos val="r"/>
              <c:showLegendKey val="0"/>
              <c:showVal val="0"/>
              <c:showCatName val="0"/>
              <c:showSerName val="1"/>
              <c:showPercent val="0"/>
              <c:showBubbleSize val="0"/>
            </c:dLbl>
            <c:showLegendKey val="0"/>
            <c:showVal val="0"/>
            <c:showCatName val="0"/>
            <c:showSerName val="0"/>
            <c:showPercent val="0"/>
            <c:showBubbleSize val="0"/>
          </c:dLbls>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'3_DJ_emp_1'!$AG$3:$AG$147</c:f>
              <c:numCache>
                <c:formatCode>General</c:formatCode>
                <c:ptCount val="141"/>
                <c:pt idx="0">
                  <c:v>0.742677211761475</c:v>
                </c:pt>
                <c:pt idx="1">
                  <c:v>0.744572281837463</c:v>
                </c:pt>
                <c:pt idx="2">
                  <c:v>0.736077070236206</c:v>
                </c:pt>
                <c:pt idx="3">
                  <c:v>0.735897302627563</c:v>
                </c:pt>
                <c:pt idx="4">
                  <c:v>0.735865116119385</c:v>
                </c:pt>
                <c:pt idx="5">
                  <c:v>0.741255044937134</c:v>
                </c:pt>
                <c:pt idx="6">
                  <c:v>0.743344008922577</c:v>
                </c:pt>
                <c:pt idx="7">
                  <c:v>0.73408031463623</c:v>
                </c:pt>
                <c:pt idx="8">
                  <c:v>0.726216375827789</c:v>
                </c:pt>
                <c:pt idx="9">
                  <c:v>0.717677533626556</c:v>
                </c:pt>
                <c:pt idx="10">
                  <c:v>0.718545019626617</c:v>
                </c:pt>
                <c:pt idx="11">
                  <c:v>0.717634499073028</c:v>
                </c:pt>
                <c:pt idx="12">
                  <c:v>0.715313732624054</c:v>
                </c:pt>
                <c:pt idx="13">
                  <c:v>0.718097627162933</c:v>
                </c:pt>
                <c:pt idx="14">
                  <c:v>0.720954537391663</c:v>
                </c:pt>
                <c:pt idx="15">
                  <c:v>0.724912822246551</c:v>
                </c:pt>
                <c:pt idx="16">
                  <c:v>0.723425030708313</c:v>
                </c:pt>
                <c:pt idx="17">
                  <c:v>0.723055839538574</c:v>
                </c:pt>
                <c:pt idx="18">
                  <c:v>0.72528076171875</c:v>
                </c:pt>
                <c:pt idx="19">
                  <c:v>0.727453410625458</c:v>
                </c:pt>
                <c:pt idx="20">
                  <c:v>0.727796137332916</c:v>
                </c:pt>
                <c:pt idx="21">
                  <c:v>0.726551175117493</c:v>
                </c:pt>
                <c:pt idx="22">
                  <c:v>0.724019587039947</c:v>
                </c:pt>
                <c:pt idx="23">
                  <c:v>0.7198486328125</c:v>
                </c:pt>
                <c:pt idx="24">
                  <c:v>0.714265584945679</c:v>
                </c:pt>
                <c:pt idx="25">
                  <c:v>0.715394556522369</c:v>
                </c:pt>
                <c:pt idx="26">
                  <c:v>0.717871367931366</c:v>
                </c:pt>
                <c:pt idx="27">
                  <c:v>0.722487866878509</c:v>
                </c:pt>
                <c:pt idx="28">
                  <c:v>0.717236578464508</c:v>
                </c:pt>
                <c:pt idx="29">
                  <c:v>0.713855743408203</c:v>
                </c:pt>
                <c:pt idx="30">
                  <c:v>0.712528586387634</c:v>
                </c:pt>
                <c:pt idx="31">
                  <c:v>0.718489527702331</c:v>
                </c:pt>
                <c:pt idx="32">
                  <c:v>0.71561199426651</c:v>
                </c:pt>
                <c:pt idx="33">
                  <c:v>0.710881948471069</c:v>
                </c:pt>
                <c:pt idx="34">
                  <c:v>0.708951234817505</c:v>
                </c:pt>
                <c:pt idx="35">
                  <c:v>0.715241611003876</c:v>
                </c:pt>
                <c:pt idx="36">
                  <c:v>0.721974670886993</c:v>
                </c:pt>
                <c:pt idx="37">
                  <c:v>0.725285828113556</c:v>
                </c:pt>
                <c:pt idx="38">
                  <c:v>0.732697486877441</c:v>
                </c:pt>
                <c:pt idx="39">
                  <c:v>0.738936424255371</c:v>
                </c:pt>
                <c:pt idx="40">
                  <c:v>0.74506539106369</c:v>
                </c:pt>
                <c:pt idx="41">
                  <c:v>0.739768862724304</c:v>
                </c:pt>
                <c:pt idx="42">
                  <c:v>0.735790073871612</c:v>
                </c:pt>
                <c:pt idx="43">
                  <c:v>0.732688963413238</c:v>
                </c:pt>
                <c:pt idx="44">
                  <c:v>0.73332291841507</c:v>
                </c:pt>
                <c:pt idx="45">
                  <c:v>0.732066631317139</c:v>
                </c:pt>
                <c:pt idx="46">
                  <c:v>0.731136322021484</c:v>
                </c:pt>
                <c:pt idx="47">
                  <c:v>0.733984053134918</c:v>
                </c:pt>
                <c:pt idx="48">
                  <c:v>0.734301567077637</c:v>
                </c:pt>
                <c:pt idx="49">
                  <c:v>0.727664053440094</c:v>
                </c:pt>
                <c:pt idx="50">
                  <c:v>0.721210777759552</c:v>
                </c:pt>
                <c:pt idx="51">
                  <c:v>0.720967829227447</c:v>
                </c:pt>
                <c:pt idx="52">
                  <c:v>0.722962200641632</c:v>
                </c:pt>
                <c:pt idx="53">
                  <c:v>0.724899709224701</c:v>
                </c:pt>
                <c:pt idx="54">
                  <c:v>0.724222600460052</c:v>
                </c:pt>
                <c:pt idx="55">
                  <c:v>0.728028357028961</c:v>
                </c:pt>
                <c:pt idx="56">
                  <c:v>0.728218555450439</c:v>
                </c:pt>
                <c:pt idx="57">
                  <c:v>0.724669098854065</c:v>
                </c:pt>
                <c:pt idx="58">
                  <c:v>0.720951318740845</c:v>
                </c:pt>
                <c:pt idx="59">
                  <c:v>0.722703039646149</c:v>
                </c:pt>
                <c:pt idx="60">
                  <c:v>0.724571585655212</c:v>
                </c:pt>
                <c:pt idx="61">
                  <c:v>0.725181102752685</c:v>
                </c:pt>
                <c:pt idx="62">
                  <c:v>0.723211228847504</c:v>
                </c:pt>
                <c:pt idx="63">
                  <c:v>0.725172162055969</c:v>
                </c:pt>
                <c:pt idx="64">
                  <c:v>0.724287569522858</c:v>
                </c:pt>
                <c:pt idx="65">
                  <c:v>0.725214064121246</c:v>
                </c:pt>
                <c:pt idx="66">
                  <c:v>0.725421607494354</c:v>
                </c:pt>
                <c:pt idx="67">
                  <c:v>0.73341703414917</c:v>
                </c:pt>
                <c:pt idx="68">
                  <c:v>0.735527992248535</c:v>
                </c:pt>
                <c:pt idx="69">
                  <c:v>0.736357390880585</c:v>
                </c:pt>
                <c:pt idx="70">
                  <c:v>0.733571767807007</c:v>
                </c:pt>
                <c:pt idx="71">
                  <c:v>0.736995756626129</c:v>
                </c:pt>
                <c:pt idx="72">
                  <c:v>0.739644527435303</c:v>
                </c:pt>
                <c:pt idx="73">
                  <c:v>0.736570775508881</c:v>
                </c:pt>
                <c:pt idx="74">
                  <c:v>0.738472998142242</c:v>
                </c:pt>
                <c:pt idx="75">
                  <c:v>0.738320112228393</c:v>
                </c:pt>
                <c:pt idx="76">
                  <c:v>0.740999400615692</c:v>
                </c:pt>
                <c:pt idx="77">
                  <c:v>0.738064467906952</c:v>
                </c:pt>
                <c:pt idx="78">
                  <c:v>0.737325727939606</c:v>
                </c:pt>
                <c:pt idx="79">
                  <c:v>0.741227626800537</c:v>
                </c:pt>
                <c:pt idx="80">
                  <c:v>0.742535650730133</c:v>
                </c:pt>
                <c:pt idx="81">
                  <c:v>0.746122062206268</c:v>
                </c:pt>
                <c:pt idx="82">
                  <c:v>0.746496915817261</c:v>
                </c:pt>
                <c:pt idx="83">
                  <c:v>0.740457117557526</c:v>
                </c:pt>
                <c:pt idx="84">
                  <c:v>0.732694566249847</c:v>
                </c:pt>
                <c:pt idx="85">
                  <c:v>0.727253317832947</c:v>
                </c:pt>
                <c:pt idx="86">
                  <c:v>0.731223404407501</c:v>
                </c:pt>
                <c:pt idx="87">
                  <c:v>0.735833406448364</c:v>
                </c:pt>
                <c:pt idx="88">
                  <c:v>0.736825585365295</c:v>
                </c:pt>
                <c:pt idx="89">
                  <c:v>0.734259009361267</c:v>
                </c:pt>
                <c:pt idx="90">
                  <c:v>0.732399940490723</c:v>
                </c:pt>
                <c:pt idx="91">
                  <c:v>0.731792211532593</c:v>
                </c:pt>
                <c:pt idx="92">
                  <c:v>0.734506905078888</c:v>
                </c:pt>
                <c:pt idx="93">
                  <c:v>0.735613167285919</c:v>
                </c:pt>
                <c:pt idx="94">
                  <c:v>0.737465560436249</c:v>
                </c:pt>
                <c:pt idx="95">
                  <c:v>0.738975048065185</c:v>
                </c:pt>
                <c:pt idx="96">
                  <c:v>0.736946165561676</c:v>
                </c:pt>
                <c:pt idx="97">
                  <c:v>0.73744660615921</c:v>
                </c:pt>
                <c:pt idx="98">
                  <c:v>0.733709633350372</c:v>
                </c:pt>
                <c:pt idx="99">
                  <c:v>0.734092950820923</c:v>
                </c:pt>
                <c:pt idx="100">
                  <c:v>0.730532944202423</c:v>
                </c:pt>
                <c:pt idx="101">
                  <c:v>0.731530249118805</c:v>
                </c:pt>
                <c:pt idx="102">
                  <c:v>0.732820749282837</c:v>
                </c:pt>
                <c:pt idx="103">
                  <c:v>0.735126733779907</c:v>
                </c:pt>
                <c:pt idx="104">
                  <c:v>0.734846711158752</c:v>
                </c:pt>
                <c:pt idx="105">
                  <c:v>0.738409638404846</c:v>
                </c:pt>
                <c:pt idx="106">
                  <c:v>0.741658866405487</c:v>
                </c:pt>
                <c:pt idx="107">
                  <c:v>0.744070708751678</c:v>
                </c:pt>
                <c:pt idx="108">
                  <c:v>0.74246209859848</c:v>
                </c:pt>
                <c:pt idx="109">
                  <c:v>0.7416952252388</c:v>
                </c:pt>
                <c:pt idx="110">
                  <c:v>0.741939604282379</c:v>
                </c:pt>
                <c:pt idx="111">
                  <c:v>0.737768054008484</c:v>
                </c:pt>
                <c:pt idx="112">
                  <c:v>0.731919407844543</c:v>
                </c:pt>
                <c:pt idx="113">
                  <c:v>0.727901935577393</c:v>
                </c:pt>
                <c:pt idx="114">
                  <c:v>0.728440046310425</c:v>
                </c:pt>
                <c:pt idx="115">
                  <c:v>0.732226431369781</c:v>
                </c:pt>
                <c:pt idx="116">
                  <c:v>0.728770971298218</c:v>
                </c:pt>
                <c:pt idx="117">
                  <c:v>0.71875661611557</c:v>
                </c:pt>
                <c:pt idx="118">
                  <c:v>0.709532737731934</c:v>
                </c:pt>
                <c:pt idx="119">
                  <c:v>0.70421290397644</c:v>
                </c:pt>
                <c:pt idx="120">
                  <c:v>0.706920444965362</c:v>
                </c:pt>
                <c:pt idx="121">
                  <c:v>0.707448720932007</c:v>
                </c:pt>
                <c:pt idx="122">
                  <c:v>0.707718372344971</c:v>
                </c:pt>
                <c:pt idx="123">
                  <c:v>0.707124412059784</c:v>
                </c:pt>
                <c:pt idx="124">
                  <c:v>0.704771935939789</c:v>
                </c:pt>
                <c:pt idx="125">
                  <c:v>0.705607831478119</c:v>
                </c:pt>
                <c:pt idx="126">
                  <c:v>0.707651019096374</c:v>
                </c:pt>
                <c:pt idx="127">
                  <c:v>0.710734724998474</c:v>
                </c:pt>
                <c:pt idx="128">
                  <c:v>0.712732553482056</c:v>
                </c:pt>
                <c:pt idx="129">
                  <c:v>0.709636986255646</c:v>
                </c:pt>
                <c:pt idx="130">
                  <c:v>0.708162665367126</c:v>
                </c:pt>
                <c:pt idx="131">
                  <c:v>0.709712207317352</c:v>
                </c:pt>
                <c:pt idx="132">
                  <c:v>0.709976553916931</c:v>
                </c:pt>
                <c:pt idx="133">
                  <c:v>0.709522128105164</c:v>
                </c:pt>
                <c:pt idx="134">
                  <c:v>0.707231044769287</c:v>
                </c:pt>
                <c:pt idx="135">
                  <c:v>0.710496068000793</c:v>
                </c:pt>
              </c:numCache>
            </c:numRef>
          </c:val>
          <c:smooth val="0"/>
        </c:ser>
        <c:ser>
          <c:idx val="32"/>
          <c:order val="32"/>
          <c:tx>
            <c:strRef>
              <c:f>'3_DJ_emp_1'!$AH$2</c:f>
              <c:strCache>
                <c:ptCount val="1"/>
                <c:pt idx="0">
                  <c:v>all (young)</c:v>
                </c:pt>
              </c:strCache>
            </c:strRef>
          </c:tx>
          <c:spPr>
            <a:ln w="31750">
              <a:solidFill>
                <a:schemeClr val="accent3"/>
              </a:solidFill>
            </a:ln>
          </c:spPr>
          <c:marker>
            <c:symbol val="none"/>
          </c:marker>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'3_DJ_emp_1'!$AH$3:$AH$147</c:f>
            </c:numRef>
          </c:val>
          <c:smooth val="0"/>
        </c:ser>
        <c:ser>
          <c:idx val="33"/>
          <c:order val="33"/>
          <c:tx>
            <c:strRef>
              <c:f>'3_DJ_emp_1'!$AI$2</c:f>
              <c:strCache>
                <c:ptCount val="1"/>
                <c:pt idx="0">
                  <c:v>young (men)</c:v>
                </c:pt>
              </c:strCache>
            </c:strRef>
          </c:tx>
          <c:spPr>
            <a:ln w="31750">
              <a:solidFill>
                <a:schemeClr val="accent4"/>
              </a:solidFill>
            </a:ln>
          </c:spPr>
          <c:marker>
            <c:symbol val="none"/>
          </c:marker>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'3_DJ_emp_1'!$AI$3:$AI$147</c:f>
            </c:numRef>
          </c:val>
          <c:smooth val="0"/>
        </c:ser>
        <c:ser>
          <c:idx val="34"/>
          <c:order val="34"/>
          <c:tx>
            <c:strRef>
              <c:f>'3_DJ_emp_1'!$AJ$2</c:f>
              <c:strCache>
                <c:ptCount val="1"/>
                <c:pt idx="0">
                  <c:v>young (women)</c:v>
                </c:pt>
              </c:strCache>
            </c:strRef>
          </c:tx>
          <c:spPr>
            <a:ln w="31750">
              <a:solidFill>
                <a:schemeClr val="accent5"/>
              </a:solidFill>
            </a:ln>
          </c:spPr>
          <c:marker>
            <c:symbol val="none"/>
          </c:marker>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'3_DJ_emp_1'!$AJ$3:$AJ$147</c:f>
            </c:numRef>
          </c:val>
          <c:smooth val="0"/>
        </c:ser>
        <c:ser>
          <c:idx val="35"/>
          <c:order val="35"/>
          <c:tx>
            <c:strRef>
              <c:f>'3_DJ_emp_1'!$AK$2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'3_DJ_emp_1'!$AK$3:$AK$147</c:f>
            </c:numRef>
          </c:val>
          <c:smooth val="0"/>
        </c:ser>
        <c:ser>
          <c:idx val="36"/>
          <c:order val="36"/>
          <c:tx>
            <c:strRef>
              <c:f>'3_DJ_emp_1'!$AL$2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'3_DJ_emp_1'!$AL$3:$AL$147</c:f>
            </c:numRef>
          </c:val>
          <c:smooth val="0"/>
        </c:ser>
        <c:ser>
          <c:idx val="37"/>
          <c:order val="37"/>
          <c:tx>
            <c:strRef>
              <c:f>'3_DJ_emp_1'!$AM$2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'3_DJ_emp_1'!$AM$3:$AM$147</c:f>
            </c:numRef>
          </c:val>
          <c:smooth val="0"/>
        </c:ser>
        <c:ser>
          <c:idx val="38"/>
          <c:order val="38"/>
          <c:tx>
            <c:strRef>
              <c:f>'3_DJ_emp_1'!$AN$2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'3_DJ_emp_1'!$AN$3:$AN$147</c:f>
            </c:numRef>
          </c:val>
          <c:smooth val="0"/>
        </c:ser>
        <c:ser>
          <c:idx val="39"/>
          <c:order val="39"/>
          <c:tx>
            <c:strRef>
              <c:f>'3_DJ_emp_1'!$AO$2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'3_DJ_emp_1'!$AO$3:$AO$147</c:f>
            </c:numRef>
          </c:val>
          <c:smooth val="0"/>
        </c:ser>
        <c:dLbls>
          <c:showLegendKey val="0"/>
          <c:showVal val="0"/>
          <c:showCatName val="0"/>
          <c:showSerName val="0"/>
          <c:showPercent val="0"/>
          <c:showBubbleSize val="0"/>
        </c:dLbls>
        <c:marker val="1"/>
        <c:smooth val="0"/>
        <c:axId val="-2092798392"/>
        <c:axId val="-2092795400"/>
      </c:lineChart>
      <c:catAx>
        <c:axId val="-2092798392"/>
        <c:scaling>
          <c:orientation val="minMax"/>
        </c:scaling>
        <c:delete val="0"/>
        <c:axPos val="b"/>
        <c:numFmt formatCode="General" sourceLinked="1"/>
        <c:majorTickMark val="out"/>
        <c:minorTickMark val="none"/>
        <c:tickLblPos val="nextTo"/>
        <c:crossAx val="-2092795400"/>
        <c:crosses val="autoZero"/>
        <c:auto val="1"/>
        <c:lblAlgn val="ctr"/>
        <c:lblOffset val="100"/>
        <c:tickLblSkip val="20"/>
        <c:tickMarkSkip val="4"/>
        <c:noMultiLvlLbl val="0"/>
      </c:catAx>
      <c:valAx>
        <c:axId val="-2092795400"/>
        <c:scaling>
          <c:orientation val="minMax"/>
          <c:max val="0.8"/>
          <c:min val="0.6"/>
        </c:scaling>
        <c:delete val="0"/>
        <c:axPos val="l"/>
        <c:majorGridlines/>
        <c:numFmt formatCode="0%" sourceLinked="0"/>
        <c:majorTickMark val="out"/>
        <c:minorTickMark val="none"/>
        <c:tickLblPos val="nextTo"/>
        <c:crossAx val="-2092798392"/>
        <c:crosses val="autoZero"/>
        <c:crossBetween val="between"/>
        <c:majorUnit val="0.05"/>
        <c:minorUnit val="0.01"/>
      </c:valAx>
      <c:catAx>
        <c:axId val="-2092792328"/>
        <c:scaling>
          <c:orientation val="minMax"/>
        </c:scaling>
        <c:delete val="1"/>
        <c:axPos val="b"/>
        <c:majorTickMark val="out"/>
        <c:minorTickMark val="none"/>
        <c:tickLblPos val="nextTo"/>
        <c:crossAx val="-2092789432"/>
        <c:crossesAt val="0.7"/>
        <c:auto val="1"/>
        <c:lblAlgn val="ctr"/>
        <c:lblOffset val="100"/>
        <c:noMultiLvlLbl val="0"/>
      </c:catAx>
      <c:valAx>
        <c:axId val="-2092789432"/>
        <c:scaling>
          <c:orientation val="minMax"/>
          <c:max val="1.0"/>
          <c:min val="0.7"/>
        </c:scaling>
        <c:delete val="0"/>
        <c:axPos val="r"/>
        <c:numFmt formatCode="0" sourceLinked="1"/>
        <c:majorTickMark val="none"/>
        <c:minorTickMark val="none"/>
        <c:tickLblPos val="none"/>
        <c:spPr>
          <a:ln>
            <a:noFill/>
          </a:ln>
        </c:spPr>
        <c:crossAx val="-2092792328"/>
        <c:crosses val="max"/>
        <c:crossBetween val="between"/>
        <c:majorUnit val="0.1"/>
        <c:minorUnit val="0.02"/>
      </c:valAx>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545286616161616"/>
          <c:y val="0.12374358974359"/>
          <c:w val="0.88113446969697"/>
          <c:h val="0.769257478632479"/>
        </c:manualLayout>
      </c:layout>
      <c:barChart>
        <c:barDir val="col"/>
        <c:grouping val="clustered"/>
        <c:varyColors val="0"/>
        <c:ser>
          <c:idx val="40"/>
          <c:order val="40"/>
          <c:tx>
            <c:strRef>
              <c:f>'4_DJ_emp_2'!$AP$2</c:f>
              <c:strCache>
                <c:ptCount val="1"/>
                <c:pt idx="0">
                  <c:v>Recession</c:v>
                </c:pt>
              </c:strCache>
            </c:strRef>
          </c:tx>
          <c:spPr>
            <a:solidFill>
              <a:schemeClr val="bg1">
                <a:lumMod val="85000"/>
                <a:alpha val="50000"/>
              </a:schemeClr>
            </a:solidFill>
            <a:ln>
              <a:noFill/>
            </a:ln>
          </c:spPr>
          <c:invertIfNegative val="0"/>
          <c:cat>
            <c:strRef>
              <c:f>'4_DJ_emp_2'!$A$3:$A$147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'4_DJ_emp_2'!$AP$3:$AP$147</c:f>
              <c:numCache>
                <c:formatCode>0</c:formatCode>
                <c:ptCount val="141"/>
                <c:pt idx="0">
                  <c:v>1.0</c:v>
                </c:pt>
                <c:pt idx="1">
                  <c:v>1.0</c:v>
                </c:pt>
                <c:pt idx="6">
                  <c:v>1.0</c:v>
                </c:pt>
                <c:pt idx="7">
                  <c:v>1.0</c:v>
                </c:pt>
                <c:pt idx="8">
                  <c:v>1.0</c:v>
                </c:pt>
                <c:pt idx="9">
                  <c:v>1.0</c:v>
                </c:pt>
                <c:pt idx="10">
                  <c:v>1.0</c:v>
                </c:pt>
                <c:pt idx="11">
                  <c:v>1.0</c:v>
                </c:pt>
                <c:pt idx="42">
                  <c:v>1.0</c:v>
                </c:pt>
                <c:pt idx="43">
                  <c:v>1.0</c:v>
                </c:pt>
                <c:pt idx="44">
                  <c:v>1.0</c:v>
                </c:pt>
                <c:pt idx="85">
                  <c:v>1.0</c:v>
                </c:pt>
                <c:pt idx="86">
                  <c:v>1.0</c:v>
                </c:pt>
                <c:pt idx="87">
                  <c:v>1.0</c:v>
                </c:pt>
                <c:pt idx="112">
                  <c:v>1.0</c:v>
                </c:pt>
                <c:pt idx="113">
                  <c:v>1.0</c:v>
                </c:pt>
                <c:pt idx="114">
                  <c:v>1.0</c:v>
                </c:pt>
                <c:pt idx="115">
                  <c:v>1.0</c:v>
                </c:pt>
                <c:pt idx="116">
                  <c:v>1.0</c:v>
                </c:pt>
                <c:pt idx="117">
                  <c:v>1.0</c:v>
                </c:pt>
              </c:numCache>
            </c:numRef>
          </c:val>
        </c:ser>
        <c:dLbls>
          <c:showLegendKey val="0"/>
          <c:showVal val="0"/>
          <c:showCatName val="0"/>
          <c:showSerName val="0"/>
          <c:showPercent val="0"/>
          <c:showBubbleSize val="0"/>
        </c:dLbls>
        <c:gapWidth val="0"/>
        <c:axId val="-2092385704"/>
        <c:axId val="-2092382808"/>
      </c:barChart>
      <c:lineChart>
        <c:grouping val="standard"/>
        <c:varyColors val="0"/>
        <c:ser>
          <c:idx val="0"/>
          <c:order val="0"/>
          <c:tx>
            <c:strRef>
              <c:f>'3_DJ_emp_1'!$B$2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'3_DJ_emp_1'!$B$3:$B$147</c:f>
            </c:numRef>
          </c:val>
          <c:smooth val="0"/>
        </c:ser>
        <c:ser>
          <c:idx val="1"/>
          <c:order val="1"/>
          <c:tx>
            <c:strRef>
              <c:f>'3_DJ_emp_1'!$C$2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'3_DJ_emp_1'!$C$3:$C$147</c:f>
            </c:numRef>
          </c:val>
          <c:smooth val="0"/>
        </c:ser>
        <c:ser>
          <c:idx val="2"/>
          <c:order val="2"/>
          <c:tx>
            <c:strRef>
              <c:f>'3_DJ_emp_1'!$D$2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'3_DJ_emp_1'!$D$3:$D$147</c:f>
            </c:numRef>
          </c:val>
          <c:smooth val="0"/>
        </c:ser>
        <c:ser>
          <c:idx val="3"/>
          <c:order val="3"/>
          <c:tx>
            <c:strRef>
              <c:f>'3_DJ_emp_1'!$E$2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'3_DJ_emp_1'!$E$3:$E$147</c:f>
            </c:numRef>
          </c:val>
          <c:smooth val="0"/>
        </c:ser>
        <c:ser>
          <c:idx val="4"/>
          <c:order val="4"/>
          <c:tx>
            <c:strRef>
              <c:f>'3_DJ_emp_1'!$F$2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'3_DJ_emp_1'!$F$3:$F$147</c:f>
            </c:numRef>
          </c:val>
          <c:smooth val="0"/>
        </c:ser>
        <c:ser>
          <c:idx val="5"/>
          <c:order val="5"/>
          <c:tx>
            <c:strRef>
              <c:f>'3_DJ_emp_1'!$G$2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'3_DJ_emp_1'!$G$3:$G$147</c:f>
            </c:numRef>
          </c:val>
          <c:smooth val="0"/>
        </c:ser>
        <c:ser>
          <c:idx val="6"/>
          <c:order val="6"/>
          <c:tx>
            <c:strRef>
              <c:f>'3_DJ_emp_1'!$H$2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'3_DJ_emp_1'!$H$3:$H$147</c:f>
            </c:numRef>
          </c:val>
          <c:smooth val="0"/>
        </c:ser>
        <c:ser>
          <c:idx val="7"/>
          <c:order val="7"/>
          <c:tx>
            <c:strRef>
              <c:f>'3_DJ_emp_1'!$I$2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'3_DJ_emp_1'!$I$3:$I$147</c:f>
            </c:numRef>
          </c:val>
          <c:smooth val="0"/>
        </c:ser>
        <c:ser>
          <c:idx val="8"/>
          <c:order val="8"/>
          <c:tx>
            <c:strRef>
              <c:f>'3_DJ_emp_1'!$J$2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'3_DJ_emp_1'!$J$3:$J$147</c:f>
            </c:numRef>
          </c:val>
          <c:smooth val="0"/>
        </c:ser>
        <c:ser>
          <c:idx val="9"/>
          <c:order val="9"/>
          <c:tx>
            <c:strRef>
              <c:f>'3_DJ_emp_1'!$K$2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'3_DJ_emp_1'!$K$3:$K$147</c:f>
            </c:numRef>
          </c:val>
          <c:smooth val="0"/>
        </c:ser>
        <c:ser>
          <c:idx val="10"/>
          <c:order val="10"/>
          <c:tx>
            <c:strRef>
              <c:f>'3_DJ_emp_1'!$L$2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'3_DJ_emp_1'!$L$3:$L$147</c:f>
            </c:numRef>
          </c:val>
          <c:smooth val="0"/>
        </c:ser>
        <c:ser>
          <c:idx val="11"/>
          <c:order val="11"/>
          <c:tx>
            <c:strRef>
              <c:f>'3_DJ_emp_1'!$M$2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'3_DJ_emp_1'!$M$3:$M$147</c:f>
            </c:numRef>
          </c:val>
          <c:smooth val="0"/>
        </c:ser>
        <c:ser>
          <c:idx val="12"/>
          <c:order val="12"/>
          <c:tx>
            <c:strRef>
              <c:f>'3_DJ_emp_1'!$N$2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'3_DJ_emp_1'!$N$3:$N$147</c:f>
            </c:numRef>
          </c:val>
          <c:smooth val="0"/>
        </c:ser>
        <c:ser>
          <c:idx val="13"/>
          <c:order val="13"/>
          <c:tx>
            <c:strRef>
              <c:f>'3_DJ_emp_1'!$O$2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'3_DJ_emp_1'!$O$3:$O$147</c:f>
            </c:numRef>
          </c:val>
          <c:smooth val="0"/>
        </c:ser>
        <c:ser>
          <c:idx val="14"/>
          <c:order val="14"/>
          <c:tx>
            <c:strRef>
              <c:f>'3_DJ_emp_1'!$P$2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'3_DJ_emp_1'!$P$3:$P$147</c:f>
            </c:numRef>
          </c:val>
          <c:smooth val="0"/>
        </c:ser>
        <c:ser>
          <c:idx val="15"/>
          <c:order val="15"/>
          <c:tx>
            <c:strRef>
              <c:f>'3_DJ_emp_1'!$Q$2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'3_DJ_emp_1'!$Q$3:$Q$147</c:f>
            </c:numRef>
          </c:val>
          <c:smooth val="0"/>
        </c:ser>
        <c:ser>
          <c:idx val="16"/>
          <c:order val="16"/>
          <c:tx>
            <c:strRef>
              <c:f>'3_DJ_emp_1'!$R$2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'3_DJ_emp_1'!$R$3:$R$147</c:f>
            </c:numRef>
          </c:val>
          <c:smooth val="0"/>
        </c:ser>
        <c:ser>
          <c:idx val="17"/>
          <c:order val="17"/>
          <c:tx>
            <c:strRef>
              <c:f>'3_DJ_emp_1'!$S$2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'3_DJ_emp_1'!$S$3:$S$147</c:f>
            </c:numRef>
          </c:val>
          <c:smooth val="0"/>
        </c:ser>
        <c:ser>
          <c:idx val="18"/>
          <c:order val="18"/>
          <c:tx>
            <c:strRef>
              <c:f>'3_DJ_emp_1'!$T$2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'3_DJ_emp_1'!$T$3:$T$147</c:f>
            </c:numRef>
          </c:val>
          <c:smooth val="0"/>
        </c:ser>
        <c:ser>
          <c:idx val="19"/>
          <c:order val="19"/>
          <c:tx>
            <c:strRef>
              <c:f>'3_DJ_emp_1'!$U$2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'3_DJ_emp_1'!$U$3:$U$147</c:f>
            </c:numRef>
          </c:val>
          <c:smooth val="0"/>
        </c:ser>
        <c:ser>
          <c:idx val="20"/>
          <c:order val="20"/>
          <c:tx>
            <c:strRef>
              <c:f>'3_DJ_emp_1'!$V$2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'3_DJ_emp_1'!$V$3:$V$147</c:f>
            </c:numRef>
          </c:val>
          <c:smooth val="0"/>
        </c:ser>
        <c:ser>
          <c:idx val="21"/>
          <c:order val="21"/>
          <c:tx>
            <c:strRef>
              <c:f>'3_DJ_emp_1'!$W$2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'3_DJ_emp_1'!$W$3:$W$147</c:f>
            </c:numRef>
          </c:val>
          <c:smooth val="0"/>
        </c:ser>
        <c:ser>
          <c:idx val="22"/>
          <c:order val="22"/>
          <c:tx>
            <c:strRef>
              <c:f>'3_DJ_emp_1'!$X$2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'3_DJ_emp_1'!$X$3:$X$147</c:f>
            </c:numRef>
          </c:val>
          <c:smooth val="0"/>
        </c:ser>
        <c:ser>
          <c:idx val="23"/>
          <c:order val="23"/>
          <c:tx>
            <c:strRef>
              <c:f>'3_DJ_emp_1'!$Y$2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'3_DJ_emp_1'!$Y$3:$Y$147</c:f>
            </c:numRef>
          </c:val>
          <c:smooth val="0"/>
        </c:ser>
        <c:ser>
          <c:idx val="24"/>
          <c:order val="24"/>
          <c:tx>
            <c:strRef>
              <c:f>'3_DJ_emp_1'!$Z$2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'3_DJ_emp_1'!$Z$3:$Z$147</c:f>
            </c:numRef>
          </c:val>
          <c:smooth val="0"/>
        </c:ser>
        <c:ser>
          <c:idx val="25"/>
          <c:order val="25"/>
          <c:tx>
            <c:strRef>
              <c:f>'3_DJ_emp_1'!$AA$2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'3_DJ_emp_1'!$AA$3:$AA$147</c:f>
            </c:numRef>
          </c:val>
          <c:smooth val="0"/>
        </c:ser>
        <c:ser>
          <c:idx val="26"/>
          <c:order val="26"/>
          <c:tx>
            <c:strRef>
              <c:f>'3_DJ_emp_1'!$AB$2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'3_DJ_emp_1'!$AB$3:$AB$147</c:f>
            </c:numRef>
          </c:val>
          <c:smooth val="0"/>
        </c:ser>
        <c:ser>
          <c:idx val="27"/>
          <c:order val="27"/>
          <c:tx>
            <c:strRef>
              <c:f>'3_DJ_emp_1'!$AC$2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'3_DJ_emp_1'!$AC$3:$AC$147</c:f>
            </c:numRef>
          </c:val>
          <c:smooth val="0"/>
        </c:ser>
        <c:ser>
          <c:idx val="28"/>
          <c:order val="28"/>
          <c:tx>
            <c:strRef>
              <c:f>'3_DJ_emp_1'!$AD$2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'3_DJ_emp_1'!$AD$3:$AD$147</c:f>
            </c:numRef>
          </c:val>
          <c:smooth val="0"/>
        </c:ser>
        <c:ser>
          <c:idx val="29"/>
          <c:order val="29"/>
          <c:tx>
            <c:strRef>
              <c:f>'3_DJ_emp_1'!$AE$2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'3_DJ_emp_1'!$AE$3:$AE$147</c:f>
            </c:numRef>
          </c:val>
          <c:smooth val="0"/>
        </c:ser>
        <c:ser>
          <c:idx val="30"/>
          <c:order val="30"/>
          <c:tx>
            <c:strRef>
              <c:f>'4_DJ_emp_2'!$AF$2</c:f>
              <c:strCache>
                <c:ptCount val="1"/>
                <c:pt idx="0">
                  <c:v>all</c:v>
                </c:pt>
              </c:strCache>
            </c:strRef>
          </c:tx>
          <c:spPr>
            <a:ln w="31750">
              <a:solidFill>
                <a:schemeClr val="accent1"/>
              </a:solidFill>
            </a:ln>
          </c:spPr>
          <c:marker>
            <c:symbol val="none"/>
          </c:marker>
          <c:cat>
            <c:strRef>
              <c:f>'4_DJ_emp_2'!$A$3:$A$147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'4_DJ_emp_2'!$AF$3:$AF$147</c:f>
            </c:numRef>
          </c:val>
          <c:smooth val="0"/>
        </c:ser>
        <c:ser>
          <c:idx val="31"/>
          <c:order val="31"/>
          <c:tx>
            <c:strRef>
              <c:f>'4_DJ_emp_2'!$AG$2</c:f>
              <c:strCache>
                <c:ptCount val="1"/>
                <c:pt idx="0">
                  <c:v>all (prime age)</c:v>
                </c:pt>
              </c:strCache>
            </c:strRef>
          </c:tx>
          <c:spPr>
            <a:ln w="31750">
              <a:solidFill>
                <a:schemeClr val="accent2"/>
              </a:solidFill>
            </a:ln>
          </c:spPr>
          <c:marker>
            <c:symbol val="none"/>
          </c:marker>
          <c:cat>
            <c:strRef>
              <c:f>'4_DJ_emp_2'!$A$3:$A$147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'4_DJ_emp_2'!$AG$3:$AG$147</c:f>
            </c:numRef>
          </c:val>
          <c:smooth val="0"/>
        </c:ser>
        <c:ser>
          <c:idx val="32"/>
          <c:order val="32"/>
          <c:tx>
            <c:strRef>
              <c:f>'4_DJ_emp_2'!$AH$2</c:f>
              <c:strCache>
                <c:ptCount val="1"/>
                <c:pt idx="0">
                  <c:v>All (20-34)</c:v>
                </c:pt>
              </c:strCache>
            </c:strRef>
          </c:tx>
          <c:spPr>
            <a:ln w="25400">
              <a:solidFill>
                <a:schemeClr val="accent2"/>
              </a:solidFill>
            </a:ln>
          </c:spPr>
          <c:marker>
            <c:symbol val="none"/>
          </c:marker>
          <c:dLbls>
            <c:dLbl>
              <c:idx val="5"/>
              <c:layout>
                <c:manualLayout>
                  <c:x val="-0.0304671717171717"/>
                  <c:y val="-0.0407051282051282"/>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40"/>
              <c:layout>
                <c:manualLayout>
                  <c:x val="-0.0336742424242424"/>
                  <c:y val="-0.0189957264957265"/>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81"/>
              <c:layout>
                <c:manualLayout>
                  <c:x val="-0.0336742424242424"/>
                  <c:y val="-0.0271367521367521"/>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116"/>
              <c:layout>
                <c:manualLayout>
                  <c:x val="-0.0400883838383838"/>
                  <c:y val="-0.0244230769230769"/>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131"/>
              <c:layout>
                <c:manualLayout>
                  <c:x val="0.0144318181818182"/>
                  <c:y val="0.0325641025641026"/>
                </c:manualLayout>
              </c:layout>
              <c:numFmt formatCode="0.0%" sourceLinked="0"/>
              <c:spPr/>
              <c:txPr>
                <a:bodyPr/>
                <a:lstStyle/>
                <a:p>
                  <a:pPr>
                    <a:defRPr sz="1200"/>
                  </a:pPr>
                  <a:endParaRPr lang="en-US"/>
                </a:p>
              </c:txPr>
              <c:dLblPos val="r"/>
              <c:showLegendKey val="0"/>
              <c:showVal val="0"/>
              <c:showCatName val="0"/>
              <c:showSerName val="1"/>
              <c:showPercent val="0"/>
              <c:showBubbleSize val="0"/>
            </c:dLbl>
            <c:showLegendKey val="0"/>
            <c:showVal val="0"/>
            <c:showCatName val="0"/>
            <c:showSerName val="0"/>
            <c:showPercent val="0"/>
            <c:showBubbleSize val="0"/>
          </c:dLbls>
          <c:cat>
            <c:strRef>
              <c:f>'4_DJ_emp_2'!$A$3:$A$147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'4_DJ_emp_2'!$AH$3:$AH$147</c:f>
              <c:numCache>
                <c:formatCode>General</c:formatCode>
                <c:ptCount val="141"/>
                <c:pt idx="0">
                  <c:v>0.645956099033356</c:v>
                </c:pt>
                <c:pt idx="1">
                  <c:v>0.650846719741821</c:v>
                </c:pt>
                <c:pt idx="2">
                  <c:v>0.643210828304291</c:v>
                </c:pt>
                <c:pt idx="3">
                  <c:v>0.64033305644989</c:v>
                </c:pt>
                <c:pt idx="4">
                  <c:v>0.636905431747436</c:v>
                </c:pt>
                <c:pt idx="5">
                  <c:v>0.641552448272705</c:v>
                </c:pt>
                <c:pt idx="6">
                  <c:v>0.645870327949524</c:v>
                </c:pt>
                <c:pt idx="7">
                  <c:v>0.63410884141922</c:v>
                </c:pt>
                <c:pt idx="8">
                  <c:v>0.621774733066559</c:v>
                </c:pt>
                <c:pt idx="9">
                  <c:v>0.61057710647583</c:v>
                </c:pt>
                <c:pt idx="10">
                  <c:v>0.609954118728638</c:v>
                </c:pt>
                <c:pt idx="11">
                  <c:v>0.604126989841461</c:v>
                </c:pt>
                <c:pt idx="12">
                  <c:v>0.594436764717102</c:v>
                </c:pt>
                <c:pt idx="13">
                  <c:v>0.594766020774841</c:v>
                </c:pt>
                <c:pt idx="14">
                  <c:v>0.597385585308075</c:v>
                </c:pt>
                <c:pt idx="15">
                  <c:v>0.598408937454224</c:v>
                </c:pt>
                <c:pt idx="16">
                  <c:v>0.594064235687256</c:v>
                </c:pt>
                <c:pt idx="17">
                  <c:v>0.591111183166504</c:v>
                </c:pt>
                <c:pt idx="18">
                  <c:v>0.594963252544403</c:v>
                </c:pt>
                <c:pt idx="19">
                  <c:v>0.594964206218719</c:v>
                </c:pt>
                <c:pt idx="20">
                  <c:v>0.59696751832962</c:v>
                </c:pt>
                <c:pt idx="21">
                  <c:v>0.597093880176544</c:v>
                </c:pt>
                <c:pt idx="22">
                  <c:v>0.59292197227478</c:v>
                </c:pt>
                <c:pt idx="23">
                  <c:v>0.586142838001251</c:v>
                </c:pt>
                <c:pt idx="24">
                  <c:v>0.578727662563324</c:v>
                </c:pt>
                <c:pt idx="25">
                  <c:v>0.582988023757935</c:v>
                </c:pt>
                <c:pt idx="26">
                  <c:v>0.586187303066254</c:v>
                </c:pt>
                <c:pt idx="27">
                  <c:v>0.588038742542267</c:v>
                </c:pt>
                <c:pt idx="28">
                  <c:v>0.582595527172089</c:v>
                </c:pt>
                <c:pt idx="29">
                  <c:v>0.581179559230804</c:v>
                </c:pt>
                <c:pt idx="30">
                  <c:v>0.582380354404449</c:v>
                </c:pt>
                <c:pt idx="31">
                  <c:v>0.587062299251556</c:v>
                </c:pt>
                <c:pt idx="32">
                  <c:v>0.582720696926117</c:v>
                </c:pt>
                <c:pt idx="33">
                  <c:v>0.57911217212677</c:v>
                </c:pt>
                <c:pt idx="34">
                  <c:v>0.575008273124695</c:v>
                </c:pt>
                <c:pt idx="35">
                  <c:v>0.582509636878967</c:v>
                </c:pt>
                <c:pt idx="36">
                  <c:v>0.589485704898834</c:v>
                </c:pt>
                <c:pt idx="37">
                  <c:v>0.598744869232178</c:v>
                </c:pt>
                <c:pt idx="38">
                  <c:v>0.607177436351776</c:v>
                </c:pt>
                <c:pt idx="39">
                  <c:v>0.616741597652435</c:v>
                </c:pt>
                <c:pt idx="40">
                  <c:v>0.624309003353119</c:v>
                </c:pt>
                <c:pt idx="41">
                  <c:v>0.620184481143951</c:v>
                </c:pt>
                <c:pt idx="42">
                  <c:v>0.613964557647705</c:v>
                </c:pt>
                <c:pt idx="43">
                  <c:v>0.608021199703216</c:v>
                </c:pt>
                <c:pt idx="44">
                  <c:v>0.607216775417328</c:v>
                </c:pt>
                <c:pt idx="45">
                  <c:v>0.60416179895401</c:v>
                </c:pt>
                <c:pt idx="46">
                  <c:v>0.602722287178039</c:v>
                </c:pt>
                <c:pt idx="47">
                  <c:v>0.605361580848694</c:v>
                </c:pt>
                <c:pt idx="48">
                  <c:v>0.603370547294617</c:v>
                </c:pt>
                <c:pt idx="49">
                  <c:v>0.592252135276794</c:v>
                </c:pt>
                <c:pt idx="50">
                  <c:v>0.579051077365875</c:v>
                </c:pt>
                <c:pt idx="51">
                  <c:v>0.575665056705475</c:v>
                </c:pt>
                <c:pt idx="52">
                  <c:v>0.577214479446411</c:v>
                </c:pt>
                <c:pt idx="53">
                  <c:v>0.579579651355743</c:v>
                </c:pt>
                <c:pt idx="54">
                  <c:v>0.578283548355103</c:v>
                </c:pt>
                <c:pt idx="55">
                  <c:v>0.576832950115204</c:v>
                </c:pt>
                <c:pt idx="56">
                  <c:v>0.577360332012177</c:v>
                </c:pt>
                <c:pt idx="57">
                  <c:v>0.572130918502808</c:v>
                </c:pt>
                <c:pt idx="58">
                  <c:v>0.569497346878052</c:v>
                </c:pt>
                <c:pt idx="59">
                  <c:v>0.56817501783371</c:v>
                </c:pt>
                <c:pt idx="60">
                  <c:v>0.57031387090683</c:v>
                </c:pt>
                <c:pt idx="61">
                  <c:v>0.572897672653198</c:v>
                </c:pt>
                <c:pt idx="62">
                  <c:v>0.570477426052093</c:v>
                </c:pt>
                <c:pt idx="63">
                  <c:v>0.573058247566223</c:v>
                </c:pt>
                <c:pt idx="64">
                  <c:v>0.574210405349731</c:v>
                </c:pt>
                <c:pt idx="65">
                  <c:v>0.578529238700867</c:v>
                </c:pt>
                <c:pt idx="66">
                  <c:v>0.57910680770874</c:v>
                </c:pt>
                <c:pt idx="67">
                  <c:v>0.585407197475433</c:v>
                </c:pt>
                <c:pt idx="68">
                  <c:v>0.586081326007843</c:v>
                </c:pt>
                <c:pt idx="69">
                  <c:v>0.586629569530487</c:v>
                </c:pt>
                <c:pt idx="70">
                  <c:v>0.583290278911591</c:v>
                </c:pt>
                <c:pt idx="71">
                  <c:v>0.584731757640839</c:v>
                </c:pt>
                <c:pt idx="72">
                  <c:v>0.586283683776855</c:v>
                </c:pt>
                <c:pt idx="73">
                  <c:v>0.583616077899933</c:v>
                </c:pt>
                <c:pt idx="74">
                  <c:v>0.594621062278748</c:v>
                </c:pt>
                <c:pt idx="75">
                  <c:v>0.591294884681702</c:v>
                </c:pt>
                <c:pt idx="76">
                  <c:v>0.592805922031403</c:v>
                </c:pt>
                <c:pt idx="77">
                  <c:v>0.585290968418121</c:v>
                </c:pt>
                <c:pt idx="78">
                  <c:v>0.590235590934753</c:v>
                </c:pt>
                <c:pt idx="79">
                  <c:v>0.597306668758392</c:v>
                </c:pt>
                <c:pt idx="80">
                  <c:v>0.60038822889328</c:v>
                </c:pt>
                <c:pt idx="81">
                  <c:v>0.60489696264267</c:v>
                </c:pt>
                <c:pt idx="82">
                  <c:v>0.606087505817413</c:v>
                </c:pt>
                <c:pt idx="83">
                  <c:v>0.595589578151703</c:v>
                </c:pt>
                <c:pt idx="84">
                  <c:v>0.586647033691406</c:v>
                </c:pt>
                <c:pt idx="85">
                  <c:v>0.580065667629242</c:v>
                </c:pt>
                <c:pt idx="86">
                  <c:v>0.585128605365753</c:v>
                </c:pt>
                <c:pt idx="87">
                  <c:v>0.591456115245819</c:v>
                </c:pt>
                <c:pt idx="88">
                  <c:v>0.591586887836456</c:v>
                </c:pt>
                <c:pt idx="89">
                  <c:v>0.588318943977356</c:v>
                </c:pt>
                <c:pt idx="90">
                  <c:v>0.58105593919754</c:v>
                </c:pt>
                <c:pt idx="91">
                  <c:v>0.575331568717957</c:v>
                </c:pt>
                <c:pt idx="92">
                  <c:v>0.57672131061554</c:v>
                </c:pt>
                <c:pt idx="93">
                  <c:v>0.578194618225098</c:v>
                </c:pt>
                <c:pt idx="94">
                  <c:v>0.581081628799438</c:v>
                </c:pt>
                <c:pt idx="95">
                  <c:v>0.581971287727356</c:v>
                </c:pt>
                <c:pt idx="96">
                  <c:v>0.580503225326538</c:v>
                </c:pt>
                <c:pt idx="97">
                  <c:v>0.580721139907837</c:v>
                </c:pt>
                <c:pt idx="98">
                  <c:v>0.570260763168335</c:v>
                </c:pt>
                <c:pt idx="99">
                  <c:v>0.568068742752075</c:v>
                </c:pt>
                <c:pt idx="100">
                  <c:v>0.560035884380341</c:v>
                </c:pt>
                <c:pt idx="101">
                  <c:v>0.563133001327515</c:v>
                </c:pt>
                <c:pt idx="102">
                  <c:v>0.563145339488983</c:v>
                </c:pt>
                <c:pt idx="103">
                  <c:v>0.570088028907776</c:v>
                </c:pt>
                <c:pt idx="104">
                  <c:v>0.571369588375092</c:v>
                </c:pt>
                <c:pt idx="105">
                  <c:v>0.578085839748383</c:v>
                </c:pt>
                <c:pt idx="106">
                  <c:v>0.58378541469574</c:v>
                </c:pt>
                <c:pt idx="107">
                  <c:v>0.585829496383667</c:v>
                </c:pt>
                <c:pt idx="108">
                  <c:v>0.58150577545166</c:v>
                </c:pt>
                <c:pt idx="109">
                  <c:v>0.581039249897003</c:v>
                </c:pt>
                <c:pt idx="110">
                  <c:v>0.583020687103271</c:v>
                </c:pt>
                <c:pt idx="111">
                  <c:v>0.576495170593262</c:v>
                </c:pt>
                <c:pt idx="112">
                  <c:v>0.565182030200958</c:v>
                </c:pt>
                <c:pt idx="113">
                  <c:v>0.560567140579224</c:v>
                </c:pt>
                <c:pt idx="114">
                  <c:v>0.566476285457611</c:v>
                </c:pt>
                <c:pt idx="115">
                  <c:v>0.568913996219635</c:v>
                </c:pt>
                <c:pt idx="116">
                  <c:v>0.567378759384155</c:v>
                </c:pt>
                <c:pt idx="117">
                  <c:v>0.554688811302185</c:v>
                </c:pt>
                <c:pt idx="118">
                  <c:v>0.544386327266693</c:v>
                </c:pt>
                <c:pt idx="119">
                  <c:v>0.53388237953186</c:v>
                </c:pt>
                <c:pt idx="120">
                  <c:v>0.537196815013885</c:v>
                </c:pt>
                <c:pt idx="121">
                  <c:v>0.539566218852997</c:v>
                </c:pt>
                <c:pt idx="122">
                  <c:v>0.537844955921173</c:v>
                </c:pt>
                <c:pt idx="123">
                  <c:v>0.532907128334045</c:v>
                </c:pt>
                <c:pt idx="124">
                  <c:v>0.529288649559021</c:v>
                </c:pt>
                <c:pt idx="125">
                  <c:v>0.530839860439301</c:v>
                </c:pt>
                <c:pt idx="126">
                  <c:v>0.53436267375946</c:v>
                </c:pt>
                <c:pt idx="127">
                  <c:v>0.536468982696533</c:v>
                </c:pt>
                <c:pt idx="128">
                  <c:v>0.537606060504913</c:v>
                </c:pt>
                <c:pt idx="129">
                  <c:v>0.532245755195618</c:v>
                </c:pt>
                <c:pt idx="130">
                  <c:v>0.526838362216949</c:v>
                </c:pt>
                <c:pt idx="131">
                  <c:v>0.527073860168457</c:v>
                </c:pt>
                <c:pt idx="132">
                  <c:v>0.525956749916077</c:v>
                </c:pt>
                <c:pt idx="133">
                  <c:v>0.528192222118378</c:v>
                </c:pt>
                <c:pt idx="134">
                  <c:v>0.525091648101807</c:v>
                </c:pt>
                <c:pt idx="135">
                  <c:v>0.525922834873199</c:v>
                </c:pt>
              </c:numCache>
            </c:numRef>
          </c:val>
          <c:smooth val="0"/>
        </c:ser>
        <c:ser>
          <c:idx val="33"/>
          <c:order val="33"/>
          <c:tx>
            <c:strRef>
              <c:f>'4_DJ_emp_2'!$AI$2</c:f>
              <c:strCache>
                <c:ptCount val="1"/>
                <c:pt idx="0">
                  <c:v>Men (20-34)</c:v>
                </c:pt>
              </c:strCache>
            </c:strRef>
          </c:tx>
          <c:spPr>
            <a:ln w="25400">
              <a:solidFill>
                <a:schemeClr val="accent1"/>
              </a:solidFill>
            </a:ln>
          </c:spPr>
          <c:marker>
            <c:symbol val="none"/>
          </c:marker>
          <c:dLbls>
            <c:dLbl>
              <c:idx val="6"/>
              <c:layout>
                <c:manualLayout>
                  <c:x val="-0.035277904040404"/>
                  <c:y val="-0.0298504273504273"/>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40"/>
              <c:layout>
                <c:manualLayout>
                  <c:x val="-0.0304671717171717"/>
                  <c:y val="-0.0189957264957264"/>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81"/>
              <c:layout>
                <c:manualLayout>
                  <c:x val="-0.0336742424242425"/>
                  <c:y val="-0.0298504273504274"/>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115"/>
              <c:layout>
                <c:manualLayout>
                  <c:x val="-0.0288636363636364"/>
                  <c:y val="-0.0271369658119658"/>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132"/>
              <c:layout>
                <c:manualLayout>
                  <c:x val="-0.00481060606060606"/>
                  <c:y val="0.0298504273504273"/>
                </c:manualLayout>
              </c:layout>
              <c:numFmt formatCode="0.0%" sourceLinked="0"/>
              <c:spPr/>
              <c:txPr>
                <a:bodyPr/>
                <a:lstStyle/>
                <a:p>
                  <a:pPr>
                    <a:defRPr sz="1200"/>
                  </a:pPr>
                  <a:endParaRPr lang="en-US"/>
                </a:p>
              </c:txPr>
              <c:dLblPos val="r"/>
              <c:showLegendKey val="0"/>
              <c:showVal val="0"/>
              <c:showCatName val="0"/>
              <c:showSerName val="1"/>
              <c:showPercent val="0"/>
              <c:showBubbleSize val="0"/>
            </c:dLbl>
            <c:showLegendKey val="0"/>
            <c:showVal val="0"/>
            <c:showCatName val="0"/>
            <c:showSerName val="0"/>
            <c:showPercent val="0"/>
            <c:showBubbleSize val="0"/>
          </c:dLbls>
          <c:cat>
            <c:strRef>
              <c:f>'4_DJ_emp_2'!$A$3:$A$147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'4_DJ_emp_2'!$AI$3:$AI$147</c:f>
              <c:numCache>
                <c:formatCode>General</c:formatCode>
                <c:ptCount val="141"/>
                <c:pt idx="0">
                  <c:v>0.756450653076172</c:v>
                </c:pt>
                <c:pt idx="1">
                  <c:v>0.760843873023987</c:v>
                </c:pt>
                <c:pt idx="2">
                  <c:v>0.75392758846283</c:v>
                </c:pt>
                <c:pt idx="3">
                  <c:v>0.748802661895752</c:v>
                </c:pt>
                <c:pt idx="4">
                  <c:v>0.74339359998703</c:v>
                </c:pt>
                <c:pt idx="5">
                  <c:v>0.744721055030823</c:v>
                </c:pt>
                <c:pt idx="6">
                  <c:v>0.745767772197723</c:v>
                </c:pt>
                <c:pt idx="7">
                  <c:v>0.732617616653442</c:v>
                </c:pt>
                <c:pt idx="8">
                  <c:v>0.720341324806213</c:v>
                </c:pt>
                <c:pt idx="9">
                  <c:v>0.708025395870209</c:v>
                </c:pt>
                <c:pt idx="10">
                  <c:v>0.703645527362823</c:v>
                </c:pt>
                <c:pt idx="11">
                  <c:v>0.693752825260162</c:v>
                </c:pt>
                <c:pt idx="12">
                  <c:v>0.682263433933258</c:v>
                </c:pt>
                <c:pt idx="13">
                  <c:v>0.679348170757294</c:v>
                </c:pt>
                <c:pt idx="14">
                  <c:v>0.677482426166534</c:v>
                </c:pt>
                <c:pt idx="15">
                  <c:v>0.676510632038116</c:v>
                </c:pt>
                <c:pt idx="16">
                  <c:v>0.671225011348724</c:v>
                </c:pt>
                <c:pt idx="17">
                  <c:v>0.670195877552032</c:v>
                </c:pt>
                <c:pt idx="18">
                  <c:v>0.672496140003204</c:v>
                </c:pt>
                <c:pt idx="19">
                  <c:v>0.67303866147995</c:v>
                </c:pt>
                <c:pt idx="20">
                  <c:v>0.675783336162567</c:v>
                </c:pt>
                <c:pt idx="21">
                  <c:v>0.677414417266846</c:v>
                </c:pt>
                <c:pt idx="22">
                  <c:v>0.671276330947876</c:v>
                </c:pt>
                <c:pt idx="23">
                  <c:v>0.660493612289429</c:v>
                </c:pt>
                <c:pt idx="24">
                  <c:v>0.651369273662567</c:v>
                </c:pt>
                <c:pt idx="25">
                  <c:v>0.654418706893921</c:v>
                </c:pt>
                <c:pt idx="26">
                  <c:v>0.658976674079895</c:v>
                </c:pt>
                <c:pt idx="27">
                  <c:v>0.6601842045784</c:v>
                </c:pt>
                <c:pt idx="28">
                  <c:v>0.656857073307037</c:v>
                </c:pt>
                <c:pt idx="29">
                  <c:v>0.6549192070961</c:v>
                </c:pt>
                <c:pt idx="30">
                  <c:v>0.654002428054809</c:v>
                </c:pt>
                <c:pt idx="31">
                  <c:v>0.658286929130554</c:v>
                </c:pt>
                <c:pt idx="32">
                  <c:v>0.655420184135437</c:v>
                </c:pt>
                <c:pt idx="33">
                  <c:v>0.652465522289276</c:v>
                </c:pt>
                <c:pt idx="34">
                  <c:v>0.646873354911804</c:v>
                </c:pt>
                <c:pt idx="35">
                  <c:v>0.649413287639618</c:v>
                </c:pt>
                <c:pt idx="36">
                  <c:v>0.655268490314484</c:v>
                </c:pt>
                <c:pt idx="37">
                  <c:v>0.662924468517303</c:v>
                </c:pt>
                <c:pt idx="38">
                  <c:v>0.669712483882904</c:v>
                </c:pt>
                <c:pt idx="39">
                  <c:v>0.677628815174103</c:v>
                </c:pt>
                <c:pt idx="40">
                  <c:v>0.685179710388183</c:v>
                </c:pt>
                <c:pt idx="41">
                  <c:v>0.682320475578308</c:v>
                </c:pt>
                <c:pt idx="42">
                  <c:v>0.675942659378052</c:v>
                </c:pt>
                <c:pt idx="43">
                  <c:v>0.666516423225403</c:v>
                </c:pt>
                <c:pt idx="44">
                  <c:v>0.666107594966888</c:v>
                </c:pt>
                <c:pt idx="45">
                  <c:v>0.661826193332672</c:v>
                </c:pt>
                <c:pt idx="46">
                  <c:v>0.659797251224518</c:v>
                </c:pt>
                <c:pt idx="47">
                  <c:v>0.660137951374054</c:v>
                </c:pt>
                <c:pt idx="48">
                  <c:v>0.65521901845932</c:v>
                </c:pt>
                <c:pt idx="49">
                  <c:v>0.644323110580444</c:v>
                </c:pt>
                <c:pt idx="50">
                  <c:v>0.628487825393677</c:v>
                </c:pt>
                <c:pt idx="51">
                  <c:v>0.624643564224243</c:v>
                </c:pt>
                <c:pt idx="52">
                  <c:v>0.624844670295715</c:v>
                </c:pt>
                <c:pt idx="53">
                  <c:v>0.626375913619995</c:v>
                </c:pt>
                <c:pt idx="54">
                  <c:v>0.624955356121063</c:v>
                </c:pt>
                <c:pt idx="55">
                  <c:v>0.622241199016571</c:v>
                </c:pt>
                <c:pt idx="56">
                  <c:v>0.623981535434723</c:v>
                </c:pt>
                <c:pt idx="57">
                  <c:v>0.618467211723328</c:v>
                </c:pt>
                <c:pt idx="58">
                  <c:v>0.614314258098602</c:v>
                </c:pt>
                <c:pt idx="59">
                  <c:v>0.612519323825836</c:v>
                </c:pt>
                <c:pt idx="60">
                  <c:v>0.617669761180878</c:v>
                </c:pt>
                <c:pt idx="61">
                  <c:v>0.622175693511963</c:v>
                </c:pt>
                <c:pt idx="62">
                  <c:v>0.621675074100494</c:v>
                </c:pt>
                <c:pt idx="63">
                  <c:v>0.622937619686127</c:v>
                </c:pt>
                <c:pt idx="64">
                  <c:v>0.628118276596069</c:v>
                </c:pt>
                <c:pt idx="65">
                  <c:v>0.631174921989441</c:v>
                </c:pt>
                <c:pt idx="66">
                  <c:v>0.630939304828644</c:v>
                </c:pt>
                <c:pt idx="67">
                  <c:v>0.63509851694107</c:v>
                </c:pt>
                <c:pt idx="68">
                  <c:v>0.639372169971466</c:v>
                </c:pt>
                <c:pt idx="69">
                  <c:v>0.642172574996948</c:v>
                </c:pt>
                <c:pt idx="70">
                  <c:v>0.640148401260376</c:v>
                </c:pt>
                <c:pt idx="71">
                  <c:v>0.640538096427917</c:v>
                </c:pt>
                <c:pt idx="72">
                  <c:v>0.643263757228851</c:v>
                </c:pt>
                <c:pt idx="73">
                  <c:v>0.638664662837982</c:v>
                </c:pt>
                <c:pt idx="74">
                  <c:v>0.649422645568848</c:v>
                </c:pt>
                <c:pt idx="75">
                  <c:v>0.644871890544891</c:v>
                </c:pt>
                <c:pt idx="76">
                  <c:v>0.648075044155121</c:v>
                </c:pt>
                <c:pt idx="77">
                  <c:v>0.640232861042023</c:v>
                </c:pt>
                <c:pt idx="78">
                  <c:v>0.646782159805298</c:v>
                </c:pt>
                <c:pt idx="79">
                  <c:v>0.650692164897919</c:v>
                </c:pt>
                <c:pt idx="80">
                  <c:v>0.654998898506164</c:v>
                </c:pt>
                <c:pt idx="81">
                  <c:v>0.65598338842392</c:v>
                </c:pt>
                <c:pt idx="82">
                  <c:v>0.659258365631103</c:v>
                </c:pt>
                <c:pt idx="83">
                  <c:v>0.646993219852447</c:v>
                </c:pt>
                <c:pt idx="84">
                  <c:v>0.633795082569122</c:v>
                </c:pt>
                <c:pt idx="85">
                  <c:v>0.626192688941955</c:v>
                </c:pt>
                <c:pt idx="86">
                  <c:v>0.631342649459839</c:v>
                </c:pt>
                <c:pt idx="87">
                  <c:v>0.63984751701355</c:v>
                </c:pt>
                <c:pt idx="88">
                  <c:v>0.642786920070648</c:v>
                </c:pt>
                <c:pt idx="89">
                  <c:v>0.639773488044739</c:v>
                </c:pt>
                <c:pt idx="90">
                  <c:v>0.636184811592102</c:v>
                </c:pt>
                <c:pt idx="91">
                  <c:v>0.625255763530731</c:v>
                </c:pt>
                <c:pt idx="92">
                  <c:v>0.622896373271942</c:v>
                </c:pt>
                <c:pt idx="93">
                  <c:v>0.619454085826874</c:v>
                </c:pt>
                <c:pt idx="94">
                  <c:v>0.6228848695755</c:v>
                </c:pt>
                <c:pt idx="95">
                  <c:v>0.623333275318146</c:v>
                </c:pt>
                <c:pt idx="96">
                  <c:v>0.62149441242218</c:v>
                </c:pt>
                <c:pt idx="97">
                  <c:v>0.621243119239807</c:v>
                </c:pt>
                <c:pt idx="98">
                  <c:v>0.607442378997803</c:v>
                </c:pt>
                <c:pt idx="99">
                  <c:v>0.605184435844421</c:v>
                </c:pt>
                <c:pt idx="100">
                  <c:v>0.596586465835571</c:v>
                </c:pt>
                <c:pt idx="101">
                  <c:v>0.602328717708588</c:v>
                </c:pt>
                <c:pt idx="102">
                  <c:v>0.600251376628876</c:v>
                </c:pt>
                <c:pt idx="103">
                  <c:v>0.606415867805481</c:v>
                </c:pt>
                <c:pt idx="104">
                  <c:v>0.609810352325439</c:v>
                </c:pt>
                <c:pt idx="105">
                  <c:v>0.619475424289703</c:v>
                </c:pt>
                <c:pt idx="106">
                  <c:v>0.624606132507324</c:v>
                </c:pt>
                <c:pt idx="107">
                  <c:v>0.622100174427032</c:v>
                </c:pt>
                <c:pt idx="108">
                  <c:v>0.618106603622436</c:v>
                </c:pt>
                <c:pt idx="109">
                  <c:v>0.618015050888061</c:v>
                </c:pt>
                <c:pt idx="110">
                  <c:v>0.623513221740723</c:v>
                </c:pt>
                <c:pt idx="111">
                  <c:v>0.615657448768616</c:v>
                </c:pt>
                <c:pt idx="112">
                  <c:v>0.606001734733581</c:v>
                </c:pt>
                <c:pt idx="113">
                  <c:v>0.597374320030212</c:v>
                </c:pt>
                <c:pt idx="114">
                  <c:v>0.603644251823425</c:v>
                </c:pt>
                <c:pt idx="115">
                  <c:v>0.605159282684326</c:v>
                </c:pt>
                <c:pt idx="116">
                  <c:v>0.604507148265839</c:v>
                </c:pt>
                <c:pt idx="117">
                  <c:v>0.588512480258942</c:v>
                </c:pt>
                <c:pt idx="118">
                  <c:v>0.575480699539185</c:v>
                </c:pt>
                <c:pt idx="119">
                  <c:v>0.565653860569</c:v>
                </c:pt>
                <c:pt idx="120">
                  <c:v>0.574044585227966</c:v>
                </c:pt>
                <c:pt idx="121">
                  <c:v>0.580179214477539</c:v>
                </c:pt>
                <c:pt idx="122">
                  <c:v>0.573143482208252</c:v>
                </c:pt>
                <c:pt idx="123">
                  <c:v>0.562427997589111</c:v>
                </c:pt>
                <c:pt idx="124">
                  <c:v>0.555444717407227</c:v>
                </c:pt>
                <c:pt idx="125">
                  <c:v>0.560622751712799</c:v>
                </c:pt>
                <c:pt idx="126">
                  <c:v>0.564452946186066</c:v>
                </c:pt>
                <c:pt idx="127">
                  <c:v>0.56421035528183</c:v>
                </c:pt>
                <c:pt idx="128">
                  <c:v>0.562783122062683</c:v>
                </c:pt>
                <c:pt idx="129">
                  <c:v>0.559435725212097</c:v>
                </c:pt>
                <c:pt idx="130">
                  <c:v>0.557319045066833</c:v>
                </c:pt>
                <c:pt idx="131">
                  <c:v>0.559697091579437</c:v>
                </c:pt>
                <c:pt idx="132">
                  <c:v>0.557660341262817</c:v>
                </c:pt>
                <c:pt idx="133">
                  <c:v>0.556216716766357</c:v>
                </c:pt>
                <c:pt idx="134">
                  <c:v>0.554114401340485</c:v>
                </c:pt>
                <c:pt idx="135">
                  <c:v>0.556812107563019</c:v>
                </c:pt>
              </c:numCache>
            </c:numRef>
          </c:val>
          <c:smooth val="0"/>
        </c:ser>
        <c:ser>
          <c:idx val="34"/>
          <c:order val="34"/>
          <c:tx>
            <c:strRef>
              <c:f>'4_DJ_emp_2'!$AJ$2</c:f>
              <c:strCache>
                <c:ptCount val="1"/>
                <c:pt idx="0">
                  <c:v>Women (20-34)</c:v>
                </c:pt>
              </c:strCache>
            </c:strRef>
          </c:tx>
          <c:spPr>
            <a:ln w="25400">
              <a:solidFill>
                <a:schemeClr val="accent3"/>
              </a:solidFill>
            </a:ln>
          </c:spPr>
          <c:marker>
            <c:symbol val="none"/>
          </c:marker>
          <c:dLbls>
            <c:dLbl>
              <c:idx val="6"/>
              <c:layout>
                <c:manualLayout>
                  <c:x val="-0.0336742424242424"/>
                  <c:y val="-0.0217094017094016"/>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40"/>
              <c:layout>
                <c:manualLayout>
                  <c:x val="-0.0352777777777778"/>
                  <c:y val="-0.0217094017094018"/>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81"/>
              <c:layout>
                <c:manualLayout>
                  <c:x val="-0.0304671717171718"/>
                  <c:y val="-0.0298504273504273"/>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115"/>
              <c:layout>
                <c:manualLayout>
                  <c:x val="-0.027260101010101"/>
                  <c:y val="-0.0162820512820514"/>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130"/>
              <c:layout>
                <c:manualLayout>
                  <c:x val="-0.00801780303030291"/>
                  <c:y val="0.0407049145299144"/>
                </c:manualLayout>
              </c:layout>
              <c:numFmt formatCode="0.0%" sourceLinked="0"/>
              <c:spPr/>
              <c:txPr>
                <a:bodyPr/>
                <a:lstStyle/>
                <a:p>
                  <a:pPr>
                    <a:defRPr sz="1200"/>
                  </a:pPr>
                  <a:endParaRPr lang="en-US"/>
                </a:p>
              </c:txPr>
              <c:dLblPos val="r"/>
              <c:showLegendKey val="0"/>
              <c:showVal val="0"/>
              <c:showCatName val="0"/>
              <c:showSerName val="1"/>
              <c:showPercent val="0"/>
              <c:showBubbleSize val="0"/>
            </c:dLbl>
            <c:showLegendKey val="0"/>
            <c:showVal val="0"/>
            <c:showCatName val="0"/>
            <c:showSerName val="0"/>
            <c:showPercent val="0"/>
            <c:showBubbleSize val="0"/>
          </c:dLbls>
          <c:cat>
            <c:strRef>
              <c:f>'4_DJ_emp_2'!$A$3:$A$147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'4_DJ_emp_2'!$AJ$3:$AJ$147</c:f>
              <c:numCache>
                <c:formatCode>General</c:formatCode>
                <c:ptCount val="141"/>
                <c:pt idx="0">
                  <c:v>0.501285135746002</c:v>
                </c:pt>
                <c:pt idx="1">
                  <c:v>0.509678304195404</c:v>
                </c:pt>
                <c:pt idx="2">
                  <c:v>0.503281474113464</c:v>
                </c:pt>
                <c:pt idx="3">
                  <c:v>0.504034280776978</c:v>
                </c:pt>
                <c:pt idx="4">
                  <c:v>0.503742694854736</c:v>
                </c:pt>
                <c:pt idx="5">
                  <c:v>0.513774514198303</c:v>
                </c:pt>
                <c:pt idx="6">
                  <c:v>0.522439122200012</c:v>
                </c:pt>
                <c:pt idx="7">
                  <c:v>0.51128363609314</c:v>
                </c:pt>
                <c:pt idx="8">
                  <c:v>0.499678641557693</c:v>
                </c:pt>
                <c:pt idx="9">
                  <c:v>0.491694152355194</c:v>
                </c:pt>
                <c:pt idx="10">
                  <c:v>0.49728587269783</c:v>
                </c:pt>
                <c:pt idx="11">
                  <c:v>0.4959577023983</c:v>
                </c:pt>
                <c:pt idx="12">
                  <c:v>0.488854676485062</c:v>
                </c:pt>
                <c:pt idx="13">
                  <c:v>0.494439244270325</c:v>
                </c:pt>
                <c:pt idx="14">
                  <c:v>0.502998054027557</c:v>
                </c:pt>
                <c:pt idx="15">
                  <c:v>0.505588710308075</c:v>
                </c:pt>
                <c:pt idx="16">
                  <c:v>0.501865983009338</c:v>
                </c:pt>
                <c:pt idx="17">
                  <c:v>0.496902197599411</c:v>
                </c:pt>
                <c:pt idx="18">
                  <c:v>0.502370059490204</c:v>
                </c:pt>
                <c:pt idx="19">
                  <c:v>0.500387191772461</c:v>
                </c:pt>
                <c:pt idx="20">
                  <c:v>0.501080811023712</c:v>
                </c:pt>
                <c:pt idx="21">
                  <c:v>0.500570952892303</c:v>
                </c:pt>
                <c:pt idx="22">
                  <c:v>0.499550372362137</c:v>
                </c:pt>
                <c:pt idx="23">
                  <c:v>0.497394531965256</c:v>
                </c:pt>
                <c:pt idx="24">
                  <c:v>0.491895705461502</c:v>
                </c:pt>
                <c:pt idx="25">
                  <c:v>0.497894823551178</c:v>
                </c:pt>
                <c:pt idx="26">
                  <c:v>0.499815702438354</c:v>
                </c:pt>
                <c:pt idx="27">
                  <c:v>0.50160413980484</c:v>
                </c:pt>
                <c:pt idx="28">
                  <c:v>0.494169235229492</c:v>
                </c:pt>
                <c:pt idx="29">
                  <c:v>0.494127839803696</c:v>
                </c:pt>
                <c:pt idx="30">
                  <c:v>0.498446702957153</c:v>
                </c:pt>
                <c:pt idx="31">
                  <c:v>0.502923667430878</c:v>
                </c:pt>
                <c:pt idx="32">
                  <c:v>0.496808022260666</c:v>
                </c:pt>
                <c:pt idx="33">
                  <c:v>0.493035703897476</c:v>
                </c:pt>
                <c:pt idx="34">
                  <c:v>0.491119146347046</c:v>
                </c:pt>
                <c:pt idx="35">
                  <c:v>0.50370866060257</c:v>
                </c:pt>
                <c:pt idx="36">
                  <c:v>0.511650145053864</c:v>
                </c:pt>
                <c:pt idx="37">
                  <c:v>0.523071348667145</c:v>
                </c:pt>
                <c:pt idx="38">
                  <c:v>0.533499121665955</c:v>
                </c:pt>
                <c:pt idx="39">
                  <c:v>0.544548511505127</c:v>
                </c:pt>
                <c:pt idx="40">
                  <c:v>0.552169561386108</c:v>
                </c:pt>
                <c:pt idx="41">
                  <c:v>0.547385632991791</c:v>
                </c:pt>
                <c:pt idx="42">
                  <c:v>0.541553914546967</c:v>
                </c:pt>
                <c:pt idx="43">
                  <c:v>0.539161324501038</c:v>
                </c:pt>
                <c:pt idx="44">
                  <c:v>0.537672340869904</c:v>
                </c:pt>
                <c:pt idx="45">
                  <c:v>0.536843478679657</c:v>
                </c:pt>
                <c:pt idx="46">
                  <c:v>0.536587059497833</c:v>
                </c:pt>
                <c:pt idx="47">
                  <c:v>0.541378200054169</c:v>
                </c:pt>
                <c:pt idx="48">
                  <c:v>0.542453467845917</c:v>
                </c:pt>
                <c:pt idx="49">
                  <c:v>0.531621634960175</c:v>
                </c:pt>
                <c:pt idx="50">
                  <c:v>0.522229254245758</c:v>
                </c:pt>
                <c:pt idx="51">
                  <c:v>0.519165337085724</c:v>
                </c:pt>
                <c:pt idx="52">
                  <c:v>0.521971881389618</c:v>
                </c:pt>
                <c:pt idx="53">
                  <c:v>0.525463819503784</c:v>
                </c:pt>
                <c:pt idx="54">
                  <c:v>0.524489462375641</c:v>
                </c:pt>
                <c:pt idx="55">
                  <c:v>0.523963510990143</c:v>
                </c:pt>
                <c:pt idx="56">
                  <c:v>0.522699296474457</c:v>
                </c:pt>
                <c:pt idx="57">
                  <c:v>0.517900288105011</c:v>
                </c:pt>
                <c:pt idx="58">
                  <c:v>0.517233788967133</c:v>
                </c:pt>
                <c:pt idx="59">
                  <c:v>0.516139805316925</c:v>
                </c:pt>
                <c:pt idx="60">
                  <c:v>0.514372944831848</c:v>
                </c:pt>
                <c:pt idx="61">
                  <c:v>0.514722287654877</c:v>
                </c:pt>
                <c:pt idx="62">
                  <c:v>0.509965419769287</c:v>
                </c:pt>
                <c:pt idx="63">
                  <c:v>0.513897120952606</c:v>
                </c:pt>
                <c:pt idx="64">
                  <c:v>0.510617434978485</c:v>
                </c:pt>
                <c:pt idx="65">
                  <c:v>0.517156779766083</c:v>
                </c:pt>
                <c:pt idx="66">
                  <c:v>0.519052386283875</c:v>
                </c:pt>
                <c:pt idx="67">
                  <c:v>0.527416825294495</c:v>
                </c:pt>
                <c:pt idx="68">
                  <c:v>0.523770749568939</c:v>
                </c:pt>
                <c:pt idx="69">
                  <c:v>0.521863996982574</c:v>
                </c:pt>
                <c:pt idx="70">
                  <c:v>0.517180144786835</c:v>
                </c:pt>
                <c:pt idx="71">
                  <c:v>0.519456923007965</c:v>
                </c:pt>
                <c:pt idx="72">
                  <c:v>0.519975543022156</c:v>
                </c:pt>
                <c:pt idx="73">
                  <c:v>0.519901573657989</c:v>
                </c:pt>
                <c:pt idx="74">
                  <c:v>0.531276404857635</c:v>
                </c:pt>
                <c:pt idx="75">
                  <c:v>0.528828680515289</c:v>
                </c:pt>
                <c:pt idx="76">
                  <c:v>0.528358340263367</c:v>
                </c:pt>
                <c:pt idx="77">
                  <c:v>0.522083759307861</c:v>
                </c:pt>
                <c:pt idx="78">
                  <c:v>0.525805413722992</c:v>
                </c:pt>
                <c:pt idx="79">
                  <c:v>0.536422431468964</c:v>
                </c:pt>
                <c:pt idx="80">
                  <c:v>0.538056194782257</c:v>
                </c:pt>
                <c:pt idx="81">
                  <c:v>0.546747922897339</c:v>
                </c:pt>
                <c:pt idx="82">
                  <c:v>0.545682489871979</c:v>
                </c:pt>
                <c:pt idx="83">
                  <c:v>0.536544620990753</c:v>
                </c:pt>
                <c:pt idx="84">
                  <c:v>0.532283067703247</c:v>
                </c:pt>
                <c:pt idx="85">
                  <c:v>0.527356207370758</c:v>
                </c:pt>
                <c:pt idx="86">
                  <c:v>0.532709002494812</c:v>
                </c:pt>
                <c:pt idx="87">
                  <c:v>0.536260068416595</c:v>
                </c:pt>
                <c:pt idx="88">
                  <c:v>0.53304386138916</c:v>
                </c:pt>
                <c:pt idx="89">
                  <c:v>0.52995491027832</c:v>
                </c:pt>
                <c:pt idx="90">
                  <c:v>0.518830597400665</c:v>
                </c:pt>
                <c:pt idx="91">
                  <c:v>0.518743336200714</c:v>
                </c:pt>
                <c:pt idx="92">
                  <c:v>0.524133443832397</c:v>
                </c:pt>
                <c:pt idx="93">
                  <c:v>0.531031489372253</c:v>
                </c:pt>
                <c:pt idx="94">
                  <c:v>0.533078968524933</c:v>
                </c:pt>
                <c:pt idx="95">
                  <c:v>0.533782303333282</c:v>
                </c:pt>
                <c:pt idx="96">
                  <c:v>0.532520294189453</c:v>
                </c:pt>
                <c:pt idx="97">
                  <c:v>0.533313393592834</c:v>
                </c:pt>
                <c:pt idx="98">
                  <c:v>0.526837885379791</c:v>
                </c:pt>
                <c:pt idx="99">
                  <c:v>0.524264752864838</c:v>
                </c:pt>
                <c:pt idx="100">
                  <c:v>0.51669830083847</c:v>
                </c:pt>
                <c:pt idx="101">
                  <c:v>0.516829311847687</c:v>
                </c:pt>
                <c:pt idx="102">
                  <c:v>0.519497692584991</c:v>
                </c:pt>
                <c:pt idx="103">
                  <c:v>0.526978254318237</c:v>
                </c:pt>
                <c:pt idx="104">
                  <c:v>0.525618612766266</c:v>
                </c:pt>
                <c:pt idx="105">
                  <c:v>0.528994381427765</c:v>
                </c:pt>
                <c:pt idx="106">
                  <c:v>0.535621345043182</c:v>
                </c:pt>
                <c:pt idx="107">
                  <c:v>0.542738735675812</c:v>
                </c:pt>
                <c:pt idx="108">
                  <c:v>0.538050413131714</c:v>
                </c:pt>
                <c:pt idx="109">
                  <c:v>0.537518858909607</c:v>
                </c:pt>
                <c:pt idx="110">
                  <c:v>0.535554945468903</c:v>
                </c:pt>
                <c:pt idx="111">
                  <c:v>0.530354499816895</c:v>
                </c:pt>
                <c:pt idx="112">
                  <c:v>0.516826689243317</c:v>
                </c:pt>
                <c:pt idx="113">
                  <c:v>0.517302453517914</c:v>
                </c:pt>
                <c:pt idx="114">
                  <c:v>0.523156642913818</c:v>
                </c:pt>
                <c:pt idx="115">
                  <c:v>0.526708483695984</c:v>
                </c:pt>
                <c:pt idx="116">
                  <c:v>0.52428525686264</c:v>
                </c:pt>
                <c:pt idx="117">
                  <c:v>0.516080260276794</c:v>
                </c:pt>
                <c:pt idx="118">
                  <c:v>0.509591460227966</c:v>
                </c:pt>
                <c:pt idx="119">
                  <c:v>0.498314589262009</c:v>
                </c:pt>
                <c:pt idx="120">
                  <c:v>0.495957046747208</c:v>
                </c:pt>
                <c:pt idx="121">
                  <c:v>0.494605839252472</c:v>
                </c:pt>
                <c:pt idx="122">
                  <c:v>0.49903330206871</c:v>
                </c:pt>
                <c:pt idx="123">
                  <c:v>0.500155866146088</c:v>
                </c:pt>
                <c:pt idx="124">
                  <c:v>0.499767661094665</c:v>
                </c:pt>
                <c:pt idx="125">
                  <c:v>0.497191995382309</c:v>
                </c:pt>
                <c:pt idx="126">
                  <c:v>0.500292062759399</c:v>
                </c:pt>
                <c:pt idx="127">
                  <c:v>0.504581987857819</c:v>
                </c:pt>
                <c:pt idx="128">
                  <c:v>0.508298397064209</c:v>
                </c:pt>
                <c:pt idx="129">
                  <c:v>0.501025676727295</c:v>
                </c:pt>
                <c:pt idx="130">
                  <c:v>0.492216795682907</c:v>
                </c:pt>
                <c:pt idx="131">
                  <c:v>0.49005600810051</c:v>
                </c:pt>
                <c:pt idx="132">
                  <c:v>0.489670485258102</c:v>
                </c:pt>
                <c:pt idx="133">
                  <c:v>0.496080368757248</c:v>
                </c:pt>
                <c:pt idx="134">
                  <c:v>0.49209001660347</c:v>
                </c:pt>
                <c:pt idx="135">
                  <c:v>0.490797370672226</c:v>
                </c:pt>
              </c:numCache>
            </c:numRef>
          </c:val>
          <c:smooth val="0"/>
        </c:ser>
        <c:ser>
          <c:idx val="35"/>
          <c:order val="35"/>
          <c:tx>
            <c:strRef>
              <c:f>'3_DJ_emp_1'!$AK$2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'3_DJ_emp_1'!$AK$3:$AK$147</c:f>
            </c:numRef>
          </c:val>
          <c:smooth val="0"/>
        </c:ser>
        <c:ser>
          <c:idx val="36"/>
          <c:order val="36"/>
          <c:tx>
            <c:strRef>
              <c:f>'3_DJ_emp_1'!$AL$2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'3_DJ_emp_1'!$AL$3:$AL$147</c:f>
            </c:numRef>
          </c:val>
          <c:smooth val="0"/>
        </c:ser>
        <c:ser>
          <c:idx val="37"/>
          <c:order val="37"/>
          <c:tx>
            <c:strRef>
              <c:f>'3_DJ_emp_1'!$AM$2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'3_DJ_emp_1'!$AM$3:$AM$147</c:f>
            </c:numRef>
          </c:val>
          <c:smooth val="0"/>
        </c:ser>
        <c:ser>
          <c:idx val="38"/>
          <c:order val="38"/>
          <c:tx>
            <c:strRef>
              <c:f>'3_DJ_emp_1'!$AN$2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'3_DJ_emp_1'!$AN$3:$AN$147</c:f>
            </c:numRef>
          </c:val>
          <c:smooth val="0"/>
        </c:ser>
        <c:ser>
          <c:idx val="39"/>
          <c:order val="39"/>
          <c:tx>
            <c:strRef>
              <c:f>'3_DJ_emp_1'!$AO$2</c:f>
              <c:strCache>
                <c:ptCount val="1"/>
              </c:strCache>
            </c:strRef>
          </c:tx>
          <c:cat>
            <c:strRef>
              <c:f>'3_DJ_emp_1'!$A$3:$A$147</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2014p4</c:v>
                </c:pt>
                <c:pt idx="140">
                  <c:v>2015q1</c:v>
                </c:pt>
              </c:strCache>
            </c:strRef>
          </c:cat>
          <c:val>
            <c:numRef>
              <c:f>'3_DJ_emp_1'!$AO$3:$AO$147</c:f>
            </c:numRef>
          </c:val>
          <c:smooth val="0"/>
        </c:ser>
        <c:dLbls>
          <c:showLegendKey val="0"/>
          <c:showVal val="0"/>
          <c:showCatName val="0"/>
          <c:showSerName val="0"/>
          <c:showPercent val="0"/>
          <c:showBubbleSize val="0"/>
        </c:dLbls>
        <c:marker val="1"/>
        <c:smooth val="0"/>
        <c:axId val="-2092391768"/>
        <c:axId val="-2092388776"/>
      </c:lineChart>
      <c:catAx>
        <c:axId val="-2092391768"/>
        <c:scaling>
          <c:orientation val="minMax"/>
        </c:scaling>
        <c:delete val="0"/>
        <c:axPos val="b"/>
        <c:numFmt formatCode="General" sourceLinked="1"/>
        <c:majorTickMark val="out"/>
        <c:minorTickMark val="none"/>
        <c:tickLblPos val="nextTo"/>
        <c:crossAx val="-2092388776"/>
        <c:crosses val="autoZero"/>
        <c:auto val="1"/>
        <c:lblAlgn val="ctr"/>
        <c:lblOffset val="100"/>
        <c:tickLblSkip val="20"/>
        <c:tickMarkSkip val="4"/>
        <c:noMultiLvlLbl val="0"/>
      </c:catAx>
      <c:valAx>
        <c:axId val="-2092388776"/>
        <c:scaling>
          <c:orientation val="minMax"/>
          <c:max val="0.8"/>
          <c:min val="0.45"/>
        </c:scaling>
        <c:delete val="0"/>
        <c:axPos val="l"/>
        <c:majorGridlines/>
        <c:numFmt formatCode="0%" sourceLinked="0"/>
        <c:majorTickMark val="out"/>
        <c:minorTickMark val="none"/>
        <c:tickLblPos val="nextTo"/>
        <c:crossAx val="-2092391768"/>
        <c:crosses val="autoZero"/>
        <c:crossBetween val="between"/>
        <c:majorUnit val="0.05"/>
      </c:valAx>
      <c:catAx>
        <c:axId val="-2092385704"/>
        <c:scaling>
          <c:orientation val="minMax"/>
        </c:scaling>
        <c:delete val="1"/>
        <c:axPos val="b"/>
        <c:majorTickMark val="out"/>
        <c:minorTickMark val="none"/>
        <c:tickLblPos val="nextTo"/>
        <c:crossAx val="-2092382808"/>
        <c:crosses val="autoZero"/>
        <c:auto val="1"/>
        <c:lblAlgn val="ctr"/>
        <c:lblOffset val="100"/>
        <c:noMultiLvlLbl val="0"/>
      </c:catAx>
      <c:valAx>
        <c:axId val="-2092382808"/>
        <c:scaling>
          <c:orientation val="minMax"/>
          <c:max val="1.0"/>
          <c:min val="0.7"/>
        </c:scaling>
        <c:delete val="0"/>
        <c:axPos val="r"/>
        <c:numFmt formatCode="0" sourceLinked="1"/>
        <c:majorTickMark val="none"/>
        <c:minorTickMark val="none"/>
        <c:tickLblPos val="none"/>
        <c:spPr>
          <a:ln>
            <a:noFill/>
          </a:ln>
        </c:spPr>
        <c:crossAx val="-2092385704"/>
        <c:crosses val="max"/>
        <c:crossBetween val="between"/>
        <c:majorUnit val="0.1"/>
        <c:minorUnit val="0.02"/>
      </c:valAx>
    </c:plotArea>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36469905069683"/>
          <c:y val="0.0909272183449651"/>
          <c:w val="0.814590151515151"/>
          <c:h val="0.854543142226863"/>
        </c:manualLayout>
      </c:layout>
      <c:barChart>
        <c:barDir val="col"/>
        <c:grouping val="clustered"/>
        <c:varyColors val="0"/>
        <c:ser>
          <c:idx val="10"/>
          <c:order val="10"/>
          <c:tx>
            <c:strRef>
              <c:f>'9_e_comp'!$L$1</c:f>
              <c:strCache>
                <c:ptCount val="1"/>
                <c:pt idx="0">
                  <c:v>Recession</c:v>
                </c:pt>
              </c:strCache>
            </c:strRef>
          </c:tx>
          <c:spPr>
            <a:solidFill>
              <a:schemeClr val="bg1">
                <a:lumMod val="75000"/>
                <a:alpha val="50000"/>
              </a:schemeClr>
            </a:solidFill>
            <a:ln w="12700">
              <a:noFill/>
            </a:ln>
          </c:spPr>
          <c:invertIfNegative val="0"/>
          <c:cat>
            <c:strRef>
              <c:f>'9_e_comp'!$A$2:$A$924</c:f>
              <c:strCache>
                <c:ptCount val="613"/>
                <c:pt idx="0">
                  <c:v> 1964m1</c:v>
                </c:pt>
                <c:pt idx="1">
                  <c:v> 1964m2</c:v>
                </c:pt>
                <c:pt idx="2">
                  <c:v> 1964m3</c:v>
                </c:pt>
                <c:pt idx="3">
                  <c:v> 1964m4</c:v>
                </c:pt>
                <c:pt idx="4">
                  <c:v> 1964m5</c:v>
                </c:pt>
                <c:pt idx="5">
                  <c:v> 1964m6</c:v>
                </c:pt>
                <c:pt idx="6">
                  <c:v> 1964m7</c:v>
                </c:pt>
                <c:pt idx="7">
                  <c:v> 1964m8</c:v>
                </c:pt>
                <c:pt idx="8">
                  <c:v> 1964m9</c:v>
                </c:pt>
                <c:pt idx="9">
                  <c:v>1964m10</c:v>
                </c:pt>
                <c:pt idx="10">
                  <c:v>1964m11</c:v>
                </c:pt>
                <c:pt idx="11">
                  <c:v>1964m12</c:v>
                </c:pt>
                <c:pt idx="12">
                  <c:v> 1965m1</c:v>
                </c:pt>
                <c:pt idx="13">
                  <c:v> 1965m2</c:v>
                </c:pt>
                <c:pt idx="14">
                  <c:v> 1965m3</c:v>
                </c:pt>
                <c:pt idx="15">
                  <c:v> 1965m4</c:v>
                </c:pt>
                <c:pt idx="16">
                  <c:v> 1965m5</c:v>
                </c:pt>
                <c:pt idx="17">
                  <c:v> 1965m6</c:v>
                </c:pt>
                <c:pt idx="18">
                  <c:v> 1965m7</c:v>
                </c:pt>
                <c:pt idx="19">
                  <c:v> 1965m8</c:v>
                </c:pt>
                <c:pt idx="20">
                  <c:v> 1965m9</c:v>
                </c:pt>
                <c:pt idx="21">
                  <c:v>1965m10</c:v>
                </c:pt>
                <c:pt idx="22">
                  <c:v>1965m11</c:v>
                </c:pt>
                <c:pt idx="23">
                  <c:v>1965m12</c:v>
                </c:pt>
                <c:pt idx="24">
                  <c:v> 1966m1</c:v>
                </c:pt>
                <c:pt idx="25">
                  <c:v> 1966m2</c:v>
                </c:pt>
                <c:pt idx="26">
                  <c:v> 1966m3</c:v>
                </c:pt>
                <c:pt idx="27">
                  <c:v> 1966m4</c:v>
                </c:pt>
                <c:pt idx="28">
                  <c:v> 1966m5</c:v>
                </c:pt>
                <c:pt idx="29">
                  <c:v> 1966m6</c:v>
                </c:pt>
                <c:pt idx="30">
                  <c:v> 1966m7</c:v>
                </c:pt>
                <c:pt idx="31">
                  <c:v> 1966m8</c:v>
                </c:pt>
                <c:pt idx="32">
                  <c:v> 1966m9</c:v>
                </c:pt>
                <c:pt idx="33">
                  <c:v>1966m10</c:v>
                </c:pt>
                <c:pt idx="34">
                  <c:v>1966m11</c:v>
                </c:pt>
                <c:pt idx="35">
                  <c:v>1966m12</c:v>
                </c:pt>
                <c:pt idx="36">
                  <c:v> 1967m1</c:v>
                </c:pt>
                <c:pt idx="37">
                  <c:v> 1967m2</c:v>
                </c:pt>
                <c:pt idx="38">
                  <c:v> 1967m3</c:v>
                </c:pt>
                <c:pt idx="39">
                  <c:v> 1967m4</c:v>
                </c:pt>
                <c:pt idx="40">
                  <c:v> 1967m5</c:v>
                </c:pt>
                <c:pt idx="41">
                  <c:v> 1967m6</c:v>
                </c:pt>
                <c:pt idx="42">
                  <c:v> 1967m7</c:v>
                </c:pt>
                <c:pt idx="43">
                  <c:v> 1967m8</c:v>
                </c:pt>
                <c:pt idx="44">
                  <c:v> 1967m9</c:v>
                </c:pt>
                <c:pt idx="45">
                  <c:v>1967m10</c:v>
                </c:pt>
                <c:pt idx="46">
                  <c:v>1967m11</c:v>
                </c:pt>
                <c:pt idx="47">
                  <c:v>1967m12</c:v>
                </c:pt>
                <c:pt idx="48">
                  <c:v> 1968m1</c:v>
                </c:pt>
                <c:pt idx="49">
                  <c:v> 1968m2</c:v>
                </c:pt>
                <c:pt idx="50">
                  <c:v> 1968m3</c:v>
                </c:pt>
                <c:pt idx="51">
                  <c:v> 1968m4</c:v>
                </c:pt>
                <c:pt idx="52">
                  <c:v> 1968m5</c:v>
                </c:pt>
                <c:pt idx="53">
                  <c:v> 1968m6</c:v>
                </c:pt>
                <c:pt idx="54">
                  <c:v> 1968m7</c:v>
                </c:pt>
                <c:pt idx="55">
                  <c:v> 1968m8</c:v>
                </c:pt>
                <c:pt idx="56">
                  <c:v> 1968m9</c:v>
                </c:pt>
                <c:pt idx="57">
                  <c:v>1968m10</c:v>
                </c:pt>
                <c:pt idx="58">
                  <c:v>1968m11</c:v>
                </c:pt>
                <c:pt idx="59">
                  <c:v>1968m12</c:v>
                </c:pt>
                <c:pt idx="60">
                  <c:v> 1969m1</c:v>
                </c:pt>
                <c:pt idx="61">
                  <c:v> 1969m2</c:v>
                </c:pt>
                <c:pt idx="62">
                  <c:v> 1969m3</c:v>
                </c:pt>
                <c:pt idx="63">
                  <c:v> 1969m4</c:v>
                </c:pt>
                <c:pt idx="64">
                  <c:v> 1969m5</c:v>
                </c:pt>
                <c:pt idx="65">
                  <c:v> 1969m6</c:v>
                </c:pt>
                <c:pt idx="66">
                  <c:v> 1969m7</c:v>
                </c:pt>
                <c:pt idx="67">
                  <c:v> 1969m8</c:v>
                </c:pt>
                <c:pt idx="68">
                  <c:v> 1969m9</c:v>
                </c:pt>
                <c:pt idx="69">
                  <c:v>1969m10</c:v>
                </c:pt>
                <c:pt idx="70">
                  <c:v>1969m11</c:v>
                </c:pt>
                <c:pt idx="71">
                  <c:v>1969m12</c:v>
                </c:pt>
                <c:pt idx="72">
                  <c:v> 1970m1</c:v>
                </c:pt>
                <c:pt idx="73">
                  <c:v> 1970m2</c:v>
                </c:pt>
                <c:pt idx="74">
                  <c:v> 1970m3</c:v>
                </c:pt>
                <c:pt idx="75">
                  <c:v> 1970m4</c:v>
                </c:pt>
                <c:pt idx="76">
                  <c:v> 1970m5</c:v>
                </c:pt>
                <c:pt idx="77">
                  <c:v> 1970m6</c:v>
                </c:pt>
                <c:pt idx="78">
                  <c:v> 1970m7</c:v>
                </c:pt>
                <c:pt idx="79">
                  <c:v> 1970m8</c:v>
                </c:pt>
                <c:pt idx="80">
                  <c:v> 1970m9</c:v>
                </c:pt>
                <c:pt idx="81">
                  <c:v>1970m10</c:v>
                </c:pt>
                <c:pt idx="82">
                  <c:v>1970m11</c:v>
                </c:pt>
                <c:pt idx="83">
                  <c:v>1970m12</c:v>
                </c:pt>
                <c:pt idx="84">
                  <c:v> 1971m1</c:v>
                </c:pt>
                <c:pt idx="85">
                  <c:v> 1971m2</c:v>
                </c:pt>
                <c:pt idx="86">
                  <c:v> 1971m3</c:v>
                </c:pt>
                <c:pt idx="87">
                  <c:v> 1971m4</c:v>
                </c:pt>
                <c:pt idx="88">
                  <c:v> 1971m5</c:v>
                </c:pt>
                <c:pt idx="89">
                  <c:v> 1971m6</c:v>
                </c:pt>
                <c:pt idx="90">
                  <c:v> 1971m7</c:v>
                </c:pt>
                <c:pt idx="91">
                  <c:v> 1971m8</c:v>
                </c:pt>
                <c:pt idx="92">
                  <c:v> 1971m9</c:v>
                </c:pt>
                <c:pt idx="93">
                  <c:v>1971m10</c:v>
                </c:pt>
                <c:pt idx="94">
                  <c:v>1971m11</c:v>
                </c:pt>
                <c:pt idx="95">
                  <c:v>1971m12</c:v>
                </c:pt>
                <c:pt idx="96">
                  <c:v> 1972m1</c:v>
                </c:pt>
                <c:pt idx="97">
                  <c:v> 1972m2</c:v>
                </c:pt>
                <c:pt idx="98">
                  <c:v> 1972m3</c:v>
                </c:pt>
                <c:pt idx="99">
                  <c:v> 1972m4</c:v>
                </c:pt>
                <c:pt idx="100">
                  <c:v> 1972m5</c:v>
                </c:pt>
                <c:pt idx="101">
                  <c:v> 1972m6</c:v>
                </c:pt>
                <c:pt idx="102">
                  <c:v> 1972m7</c:v>
                </c:pt>
                <c:pt idx="103">
                  <c:v> 1972m8</c:v>
                </c:pt>
                <c:pt idx="104">
                  <c:v> 1972m9</c:v>
                </c:pt>
                <c:pt idx="105">
                  <c:v>1972m10</c:v>
                </c:pt>
                <c:pt idx="106">
                  <c:v>1972m11</c:v>
                </c:pt>
                <c:pt idx="107">
                  <c:v>1972m12</c:v>
                </c:pt>
                <c:pt idx="108">
                  <c:v> 1973m1</c:v>
                </c:pt>
                <c:pt idx="109">
                  <c:v> 1973m2</c:v>
                </c:pt>
                <c:pt idx="110">
                  <c:v> 1973m3</c:v>
                </c:pt>
                <c:pt idx="111">
                  <c:v> 1973m4</c:v>
                </c:pt>
                <c:pt idx="112">
                  <c:v> 1973m5</c:v>
                </c:pt>
                <c:pt idx="113">
                  <c:v> 1973m6</c:v>
                </c:pt>
                <c:pt idx="114">
                  <c:v> 1973m7</c:v>
                </c:pt>
                <c:pt idx="115">
                  <c:v> 1973m8</c:v>
                </c:pt>
                <c:pt idx="116">
                  <c:v> 1973m9</c:v>
                </c:pt>
                <c:pt idx="117">
                  <c:v>1973m10</c:v>
                </c:pt>
                <c:pt idx="118">
                  <c:v>1973m11</c:v>
                </c:pt>
                <c:pt idx="119">
                  <c:v>1973m12</c:v>
                </c:pt>
                <c:pt idx="120">
                  <c:v> 1974m1</c:v>
                </c:pt>
                <c:pt idx="121">
                  <c:v> 1974m2</c:v>
                </c:pt>
                <c:pt idx="122">
                  <c:v> 1974m3</c:v>
                </c:pt>
                <c:pt idx="123">
                  <c:v> 1974m4</c:v>
                </c:pt>
                <c:pt idx="124">
                  <c:v> 1974m5</c:v>
                </c:pt>
                <c:pt idx="125">
                  <c:v> 1974m6</c:v>
                </c:pt>
                <c:pt idx="126">
                  <c:v> 1974m7</c:v>
                </c:pt>
                <c:pt idx="127">
                  <c:v> 1974m8</c:v>
                </c:pt>
                <c:pt idx="128">
                  <c:v> 1974m9</c:v>
                </c:pt>
                <c:pt idx="129">
                  <c:v>1974m10</c:v>
                </c:pt>
                <c:pt idx="130">
                  <c:v>1974m11</c:v>
                </c:pt>
                <c:pt idx="131">
                  <c:v>1974m12</c:v>
                </c:pt>
                <c:pt idx="132">
                  <c:v> 1975m1</c:v>
                </c:pt>
                <c:pt idx="133">
                  <c:v> 1975m2</c:v>
                </c:pt>
                <c:pt idx="134">
                  <c:v> 1975m3</c:v>
                </c:pt>
                <c:pt idx="135">
                  <c:v> 1975m4</c:v>
                </c:pt>
                <c:pt idx="136">
                  <c:v> 1975m5</c:v>
                </c:pt>
                <c:pt idx="137">
                  <c:v> 1975m6</c:v>
                </c:pt>
                <c:pt idx="138">
                  <c:v> 1975m7</c:v>
                </c:pt>
                <c:pt idx="139">
                  <c:v> 1975m8</c:v>
                </c:pt>
                <c:pt idx="140">
                  <c:v> 1975m9</c:v>
                </c:pt>
                <c:pt idx="141">
                  <c:v>1975m10</c:v>
                </c:pt>
                <c:pt idx="142">
                  <c:v>1975m11</c:v>
                </c:pt>
                <c:pt idx="143">
                  <c:v>1975m12</c:v>
                </c:pt>
                <c:pt idx="144">
                  <c:v> 1976m1</c:v>
                </c:pt>
                <c:pt idx="145">
                  <c:v> 1976m2</c:v>
                </c:pt>
                <c:pt idx="146">
                  <c:v> 1976m3</c:v>
                </c:pt>
                <c:pt idx="147">
                  <c:v> 1976m4</c:v>
                </c:pt>
                <c:pt idx="148">
                  <c:v> 1976m5</c:v>
                </c:pt>
                <c:pt idx="149">
                  <c:v> 1976m6</c:v>
                </c:pt>
                <c:pt idx="150">
                  <c:v> 1976m7</c:v>
                </c:pt>
                <c:pt idx="151">
                  <c:v> 1976m8</c:v>
                </c:pt>
                <c:pt idx="152">
                  <c:v> 1976m9</c:v>
                </c:pt>
                <c:pt idx="153">
                  <c:v>1976m10</c:v>
                </c:pt>
                <c:pt idx="154">
                  <c:v>1976m11</c:v>
                </c:pt>
                <c:pt idx="155">
                  <c:v>1976m12</c:v>
                </c:pt>
                <c:pt idx="156">
                  <c:v> 1977m1</c:v>
                </c:pt>
                <c:pt idx="157">
                  <c:v> 1977m2</c:v>
                </c:pt>
                <c:pt idx="158">
                  <c:v> 1977m3</c:v>
                </c:pt>
                <c:pt idx="159">
                  <c:v> 1977m4</c:v>
                </c:pt>
                <c:pt idx="160">
                  <c:v> 1977m5</c:v>
                </c:pt>
                <c:pt idx="161">
                  <c:v> 1977m6</c:v>
                </c:pt>
                <c:pt idx="162">
                  <c:v> 1977m7</c:v>
                </c:pt>
                <c:pt idx="163">
                  <c:v> 1977m8</c:v>
                </c:pt>
                <c:pt idx="164">
                  <c:v> 1977m9</c:v>
                </c:pt>
                <c:pt idx="165">
                  <c:v>1977m10</c:v>
                </c:pt>
                <c:pt idx="166">
                  <c:v>1977m11</c:v>
                </c:pt>
                <c:pt idx="167">
                  <c:v>1977m12</c:v>
                </c:pt>
                <c:pt idx="168">
                  <c:v> 1978m1</c:v>
                </c:pt>
                <c:pt idx="169">
                  <c:v> 1978m2</c:v>
                </c:pt>
                <c:pt idx="170">
                  <c:v> 1978m3</c:v>
                </c:pt>
                <c:pt idx="171">
                  <c:v> 1978m4</c:v>
                </c:pt>
                <c:pt idx="172">
                  <c:v> 1978m5</c:v>
                </c:pt>
                <c:pt idx="173">
                  <c:v> 1978m6</c:v>
                </c:pt>
                <c:pt idx="174">
                  <c:v> 1978m7</c:v>
                </c:pt>
                <c:pt idx="175">
                  <c:v> 1978m8</c:v>
                </c:pt>
                <c:pt idx="176">
                  <c:v> 1978m9</c:v>
                </c:pt>
                <c:pt idx="177">
                  <c:v>1978m10</c:v>
                </c:pt>
                <c:pt idx="178">
                  <c:v>1978m11</c:v>
                </c:pt>
                <c:pt idx="179">
                  <c:v>1978m12</c:v>
                </c:pt>
                <c:pt idx="180">
                  <c:v> 1979m1</c:v>
                </c:pt>
                <c:pt idx="181">
                  <c:v> 1979m2</c:v>
                </c:pt>
                <c:pt idx="182">
                  <c:v> 1979m3</c:v>
                </c:pt>
                <c:pt idx="183">
                  <c:v> 1979m4</c:v>
                </c:pt>
                <c:pt idx="184">
                  <c:v> 1979m5</c:v>
                </c:pt>
                <c:pt idx="185">
                  <c:v> 1979m6</c:v>
                </c:pt>
                <c:pt idx="186">
                  <c:v> 1979m7</c:v>
                </c:pt>
                <c:pt idx="187">
                  <c:v> 1979m8</c:v>
                </c:pt>
                <c:pt idx="188">
                  <c:v> 1979m9</c:v>
                </c:pt>
                <c:pt idx="189">
                  <c:v>1979m10</c:v>
                </c:pt>
                <c:pt idx="190">
                  <c:v>1979m11</c:v>
                </c:pt>
                <c:pt idx="191">
                  <c:v>1979m12</c:v>
                </c:pt>
                <c:pt idx="192">
                  <c:v> 1980m1</c:v>
                </c:pt>
                <c:pt idx="193">
                  <c:v> 1980m2</c:v>
                </c:pt>
                <c:pt idx="194">
                  <c:v> 1980m3</c:v>
                </c:pt>
                <c:pt idx="195">
                  <c:v> 1980m4</c:v>
                </c:pt>
                <c:pt idx="196">
                  <c:v> 1980m5</c:v>
                </c:pt>
                <c:pt idx="197">
                  <c:v> 1980m6</c:v>
                </c:pt>
                <c:pt idx="198">
                  <c:v> 1980m7</c:v>
                </c:pt>
                <c:pt idx="199">
                  <c:v> 1980m8</c:v>
                </c:pt>
                <c:pt idx="200">
                  <c:v> 1980m9</c:v>
                </c:pt>
                <c:pt idx="201">
                  <c:v>1980m10</c:v>
                </c:pt>
                <c:pt idx="202">
                  <c:v>1980m11</c:v>
                </c:pt>
                <c:pt idx="203">
                  <c:v>1980m12</c:v>
                </c:pt>
                <c:pt idx="204">
                  <c:v> 1981m1</c:v>
                </c:pt>
                <c:pt idx="205">
                  <c:v> 1981m2</c:v>
                </c:pt>
                <c:pt idx="206">
                  <c:v> 1981m3</c:v>
                </c:pt>
                <c:pt idx="207">
                  <c:v> 1981m4</c:v>
                </c:pt>
                <c:pt idx="208">
                  <c:v> 1981m5</c:v>
                </c:pt>
                <c:pt idx="209">
                  <c:v> 1981m6</c:v>
                </c:pt>
                <c:pt idx="210">
                  <c:v> 1981m7</c:v>
                </c:pt>
                <c:pt idx="211">
                  <c:v> 1981m8</c:v>
                </c:pt>
                <c:pt idx="212">
                  <c:v> 1981m9</c:v>
                </c:pt>
                <c:pt idx="213">
                  <c:v>1981m10</c:v>
                </c:pt>
                <c:pt idx="214">
                  <c:v>1981m11</c:v>
                </c:pt>
                <c:pt idx="215">
                  <c:v>1981m12</c:v>
                </c:pt>
                <c:pt idx="216">
                  <c:v> 1982m1</c:v>
                </c:pt>
                <c:pt idx="217">
                  <c:v> 1982m2</c:v>
                </c:pt>
                <c:pt idx="218">
                  <c:v> 1982m3</c:v>
                </c:pt>
                <c:pt idx="219">
                  <c:v> 1982m4</c:v>
                </c:pt>
                <c:pt idx="220">
                  <c:v> 1982m5</c:v>
                </c:pt>
                <c:pt idx="221">
                  <c:v> 1982m6</c:v>
                </c:pt>
                <c:pt idx="222">
                  <c:v> 1982m7</c:v>
                </c:pt>
                <c:pt idx="223">
                  <c:v> 1982m8</c:v>
                </c:pt>
                <c:pt idx="224">
                  <c:v> 1982m9</c:v>
                </c:pt>
                <c:pt idx="225">
                  <c:v>1982m10</c:v>
                </c:pt>
                <c:pt idx="226">
                  <c:v>1982m11</c:v>
                </c:pt>
                <c:pt idx="227">
                  <c:v>1982m12</c:v>
                </c:pt>
                <c:pt idx="228">
                  <c:v> 1983m1</c:v>
                </c:pt>
                <c:pt idx="229">
                  <c:v> 1983m2</c:v>
                </c:pt>
                <c:pt idx="230">
                  <c:v> 1983m3</c:v>
                </c:pt>
                <c:pt idx="231">
                  <c:v> 1983m4</c:v>
                </c:pt>
                <c:pt idx="232">
                  <c:v> 1983m5</c:v>
                </c:pt>
                <c:pt idx="233">
                  <c:v> 1983m6</c:v>
                </c:pt>
                <c:pt idx="234">
                  <c:v> 1983m7</c:v>
                </c:pt>
                <c:pt idx="235">
                  <c:v> 1983m8</c:v>
                </c:pt>
                <c:pt idx="236">
                  <c:v> 1983m9</c:v>
                </c:pt>
                <c:pt idx="237">
                  <c:v>1983m10</c:v>
                </c:pt>
                <c:pt idx="238">
                  <c:v>1983m11</c:v>
                </c:pt>
                <c:pt idx="239">
                  <c:v>1983m12</c:v>
                </c:pt>
                <c:pt idx="240">
                  <c:v> 1984m1</c:v>
                </c:pt>
                <c:pt idx="241">
                  <c:v> 1984m2</c:v>
                </c:pt>
                <c:pt idx="242">
                  <c:v> 1984m3</c:v>
                </c:pt>
                <c:pt idx="243">
                  <c:v> 1984m4</c:v>
                </c:pt>
                <c:pt idx="244">
                  <c:v> 1984m5</c:v>
                </c:pt>
                <c:pt idx="245">
                  <c:v> 1984m6</c:v>
                </c:pt>
                <c:pt idx="246">
                  <c:v> 1984m7</c:v>
                </c:pt>
                <c:pt idx="247">
                  <c:v> 1984m8</c:v>
                </c:pt>
                <c:pt idx="248">
                  <c:v> 1984m9</c:v>
                </c:pt>
                <c:pt idx="249">
                  <c:v>1984m10</c:v>
                </c:pt>
                <c:pt idx="250">
                  <c:v>1984m11</c:v>
                </c:pt>
                <c:pt idx="251">
                  <c:v>1984m12</c:v>
                </c:pt>
                <c:pt idx="252">
                  <c:v> 1985m1</c:v>
                </c:pt>
                <c:pt idx="253">
                  <c:v> 1985m2</c:v>
                </c:pt>
                <c:pt idx="254">
                  <c:v> 1985m3</c:v>
                </c:pt>
                <c:pt idx="255">
                  <c:v> 1985m4</c:v>
                </c:pt>
                <c:pt idx="256">
                  <c:v> 1985m5</c:v>
                </c:pt>
                <c:pt idx="257">
                  <c:v> 1985m6</c:v>
                </c:pt>
                <c:pt idx="258">
                  <c:v> 1985m7</c:v>
                </c:pt>
                <c:pt idx="259">
                  <c:v> 1985m8</c:v>
                </c:pt>
                <c:pt idx="260">
                  <c:v> 1985m9</c:v>
                </c:pt>
                <c:pt idx="261">
                  <c:v>1985m10</c:v>
                </c:pt>
                <c:pt idx="262">
                  <c:v>1985m11</c:v>
                </c:pt>
                <c:pt idx="263">
                  <c:v>1985m12</c:v>
                </c:pt>
                <c:pt idx="264">
                  <c:v> 1986m1</c:v>
                </c:pt>
                <c:pt idx="265">
                  <c:v> 1986m2</c:v>
                </c:pt>
                <c:pt idx="266">
                  <c:v> 1986m3</c:v>
                </c:pt>
                <c:pt idx="267">
                  <c:v> 1986m4</c:v>
                </c:pt>
                <c:pt idx="268">
                  <c:v> 1986m5</c:v>
                </c:pt>
                <c:pt idx="269">
                  <c:v> 1986m6</c:v>
                </c:pt>
                <c:pt idx="270">
                  <c:v> 1986m7</c:v>
                </c:pt>
                <c:pt idx="271">
                  <c:v> 1986m8</c:v>
                </c:pt>
                <c:pt idx="272">
                  <c:v> 1986m9</c:v>
                </c:pt>
                <c:pt idx="273">
                  <c:v>1986m10</c:v>
                </c:pt>
                <c:pt idx="274">
                  <c:v>1986m11</c:v>
                </c:pt>
                <c:pt idx="275">
                  <c:v>1986m12</c:v>
                </c:pt>
                <c:pt idx="276">
                  <c:v> 1987m1</c:v>
                </c:pt>
                <c:pt idx="277">
                  <c:v> 1987m2</c:v>
                </c:pt>
                <c:pt idx="278">
                  <c:v> 1987m3</c:v>
                </c:pt>
                <c:pt idx="279">
                  <c:v> 1987m4</c:v>
                </c:pt>
                <c:pt idx="280">
                  <c:v> 1987m5</c:v>
                </c:pt>
                <c:pt idx="281">
                  <c:v> 1987m6</c:v>
                </c:pt>
                <c:pt idx="282">
                  <c:v> 1987m7</c:v>
                </c:pt>
                <c:pt idx="283">
                  <c:v> 1987m8</c:v>
                </c:pt>
                <c:pt idx="284">
                  <c:v> 1987m9</c:v>
                </c:pt>
                <c:pt idx="285">
                  <c:v>1987m10</c:v>
                </c:pt>
                <c:pt idx="286">
                  <c:v>1987m11</c:v>
                </c:pt>
                <c:pt idx="287">
                  <c:v>1987m12</c:v>
                </c:pt>
                <c:pt idx="288">
                  <c:v> 1988m1</c:v>
                </c:pt>
                <c:pt idx="289">
                  <c:v> 1988m2</c:v>
                </c:pt>
                <c:pt idx="290">
                  <c:v> 1988m3</c:v>
                </c:pt>
                <c:pt idx="291">
                  <c:v> 1988m4</c:v>
                </c:pt>
                <c:pt idx="292">
                  <c:v> 1988m5</c:v>
                </c:pt>
                <c:pt idx="293">
                  <c:v> 1988m6</c:v>
                </c:pt>
                <c:pt idx="294">
                  <c:v> 1988m7</c:v>
                </c:pt>
                <c:pt idx="295">
                  <c:v> 1988m8</c:v>
                </c:pt>
                <c:pt idx="296">
                  <c:v> 1988m9</c:v>
                </c:pt>
                <c:pt idx="297">
                  <c:v>1988m10</c:v>
                </c:pt>
                <c:pt idx="298">
                  <c:v>1988m11</c:v>
                </c:pt>
                <c:pt idx="299">
                  <c:v>1988m12</c:v>
                </c:pt>
                <c:pt idx="300">
                  <c:v> 1989m1</c:v>
                </c:pt>
                <c:pt idx="301">
                  <c:v> 1989m2</c:v>
                </c:pt>
                <c:pt idx="302">
                  <c:v> 1989m3</c:v>
                </c:pt>
                <c:pt idx="303">
                  <c:v> 1989m4</c:v>
                </c:pt>
                <c:pt idx="304">
                  <c:v> 1989m5</c:v>
                </c:pt>
                <c:pt idx="305">
                  <c:v> 1989m6</c:v>
                </c:pt>
                <c:pt idx="306">
                  <c:v> 1989m7</c:v>
                </c:pt>
                <c:pt idx="307">
                  <c:v> 1989m8</c:v>
                </c:pt>
                <c:pt idx="308">
                  <c:v> 1989m9</c:v>
                </c:pt>
                <c:pt idx="309">
                  <c:v>1989m10</c:v>
                </c:pt>
                <c:pt idx="310">
                  <c:v>1989m11</c:v>
                </c:pt>
                <c:pt idx="311">
                  <c:v>1989m12</c:v>
                </c:pt>
                <c:pt idx="312">
                  <c:v> 1990m1</c:v>
                </c:pt>
                <c:pt idx="313">
                  <c:v> 1990m2</c:v>
                </c:pt>
                <c:pt idx="314">
                  <c:v> 1990m3</c:v>
                </c:pt>
                <c:pt idx="315">
                  <c:v> 1990m4</c:v>
                </c:pt>
                <c:pt idx="316">
                  <c:v> 1990m5</c:v>
                </c:pt>
                <c:pt idx="317">
                  <c:v> 1990m6</c:v>
                </c:pt>
                <c:pt idx="318">
                  <c:v> 1990m7</c:v>
                </c:pt>
                <c:pt idx="319">
                  <c:v> 1990m8</c:v>
                </c:pt>
                <c:pt idx="320">
                  <c:v> 1990m9</c:v>
                </c:pt>
                <c:pt idx="321">
                  <c:v>1990m10</c:v>
                </c:pt>
                <c:pt idx="322">
                  <c:v>1990m11</c:v>
                </c:pt>
                <c:pt idx="323">
                  <c:v>1990m12</c:v>
                </c:pt>
                <c:pt idx="324">
                  <c:v> 1991m1</c:v>
                </c:pt>
                <c:pt idx="325">
                  <c:v> 1991m2</c:v>
                </c:pt>
                <c:pt idx="326">
                  <c:v> 1991m3</c:v>
                </c:pt>
                <c:pt idx="327">
                  <c:v> 1991m4</c:v>
                </c:pt>
                <c:pt idx="328">
                  <c:v> 1991m5</c:v>
                </c:pt>
                <c:pt idx="329">
                  <c:v> 1991m6</c:v>
                </c:pt>
                <c:pt idx="330">
                  <c:v> 1991m7</c:v>
                </c:pt>
                <c:pt idx="331">
                  <c:v> 1991m8</c:v>
                </c:pt>
                <c:pt idx="332">
                  <c:v> 1991m9</c:v>
                </c:pt>
                <c:pt idx="333">
                  <c:v>1991m10</c:v>
                </c:pt>
                <c:pt idx="334">
                  <c:v>1991m11</c:v>
                </c:pt>
                <c:pt idx="335">
                  <c:v>1991m12</c:v>
                </c:pt>
                <c:pt idx="336">
                  <c:v> 1992m1</c:v>
                </c:pt>
                <c:pt idx="337">
                  <c:v> 1992m2</c:v>
                </c:pt>
                <c:pt idx="338">
                  <c:v> 1992m3</c:v>
                </c:pt>
                <c:pt idx="339">
                  <c:v> 1992m4</c:v>
                </c:pt>
                <c:pt idx="340">
                  <c:v> 1992m5</c:v>
                </c:pt>
                <c:pt idx="341">
                  <c:v> 1992m6</c:v>
                </c:pt>
                <c:pt idx="342">
                  <c:v> 1992m7</c:v>
                </c:pt>
                <c:pt idx="343">
                  <c:v> 1992m8</c:v>
                </c:pt>
                <c:pt idx="344">
                  <c:v> 1992m9</c:v>
                </c:pt>
                <c:pt idx="345">
                  <c:v>1992m10</c:v>
                </c:pt>
                <c:pt idx="346">
                  <c:v>1992m11</c:v>
                </c:pt>
                <c:pt idx="347">
                  <c:v>1992m12</c:v>
                </c:pt>
                <c:pt idx="348">
                  <c:v> 1993m1</c:v>
                </c:pt>
                <c:pt idx="349">
                  <c:v> 1993m2</c:v>
                </c:pt>
                <c:pt idx="350">
                  <c:v> 1993m3</c:v>
                </c:pt>
                <c:pt idx="351">
                  <c:v> 1993m4</c:v>
                </c:pt>
                <c:pt idx="352">
                  <c:v> 1993m5</c:v>
                </c:pt>
                <c:pt idx="353">
                  <c:v> 1993m6</c:v>
                </c:pt>
                <c:pt idx="354">
                  <c:v> 1993m7</c:v>
                </c:pt>
                <c:pt idx="355">
                  <c:v> 1993m8</c:v>
                </c:pt>
                <c:pt idx="356">
                  <c:v> 1993m9</c:v>
                </c:pt>
                <c:pt idx="357">
                  <c:v>1993m10</c:v>
                </c:pt>
                <c:pt idx="358">
                  <c:v>1993m11</c:v>
                </c:pt>
                <c:pt idx="359">
                  <c:v>1993m12</c:v>
                </c:pt>
                <c:pt idx="360">
                  <c:v> 1994m1</c:v>
                </c:pt>
                <c:pt idx="361">
                  <c:v> 1994m2</c:v>
                </c:pt>
                <c:pt idx="362">
                  <c:v> 1994m3</c:v>
                </c:pt>
                <c:pt idx="363">
                  <c:v> 1994m4</c:v>
                </c:pt>
                <c:pt idx="364">
                  <c:v> 1994m5</c:v>
                </c:pt>
                <c:pt idx="365">
                  <c:v> 1994m6</c:v>
                </c:pt>
                <c:pt idx="366">
                  <c:v> 1994m7</c:v>
                </c:pt>
                <c:pt idx="367">
                  <c:v> 1994m8</c:v>
                </c:pt>
                <c:pt idx="368">
                  <c:v> 1994m9</c:v>
                </c:pt>
                <c:pt idx="369">
                  <c:v>1994m10</c:v>
                </c:pt>
                <c:pt idx="370">
                  <c:v>1994m11</c:v>
                </c:pt>
                <c:pt idx="371">
                  <c:v>1994m12</c:v>
                </c:pt>
                <c:pt idx="372">
                  <c:v> 1995m1</c:v>
                </c:pt>
                <c:pt idx="373">
                  <c:v> 1995m2</c:v>
                </c:pt>
                <c:pt idx="374">
                  <c:v> 1995m3</c:v>
                </c:pt>
                <c:pt idx="375">
                  <c:v> 1995m4</c:v>
                </c:pt>
                <c:pt idx="376">
                  <c:v> 1995m5</c:v>
                </c:pt>
                <c:pt idx="377">
                  <c:v> 1995m6</c:v>
                </c:pt>
                <c:pt idx="378">
                  <c:v> 1995m7</c:v>
                </c:pt>
                <c:pt idx="379">
                  <c:v> 1995m8</c:v>
                </c:pt>
                <c:pt idx="380">
                  <c:v> 1995m9</c:v>
                </c:pt>
                <c:pt idx="381">
                  <c:v>1995m10</c:v>
                </c:pt>
                <c:pt idx="382">
                  <c:v>1995m11</c:v>
                </c:pt>
                <c:pt idx="383">
                  <c:v>1995m12</c:v>
                </c:pt>
                <c:pt idx="384">
                  <c:v> 1996m1</c:v>
                </c:pt>
                <c:pt idx="385">
                  <c:v> 1996m2</c:v>
                </c:pt>
                <c:pt idx="386">
                  <c:v> 1996m3</c:v>
                </c:pt>
                <c:pt idx="387">
                  <c:v> 1996m4</c:v>
                </c:pt>
                <c:pt idx="388">
                  <c:v> 1996m5</c:v>
                </c:pt>
                <c:pt idx="389">
                  <c:v> 1996m6</c:v>
                </c:pt>
                <c:pt idx="390">
                  <c:v> 1996m7</c:v>
                </c:pt>
                <c:pt idx="391">
                  <c:v> 1996m8</c:v>
                </c:pt>
                <c:pt idx="392">
                  <c:v> 1996m9</c:v>
                </c:pt>
                <c:pt idx="393">
                  <c:v>1996m10</c:v>
                </c:pt>
                <c:pt idx="394">
                  <c:v>1996m11</c:v>
                </c:pt>
                <c:pt idx="395">
                  <c:v>1996m12</c:v>
                </c:pt>
                <c:pt idx="396">
                  <c:v> 1997m1</c:v>
                </c:pt>
                <c:pt idx="397">
                  <c:v> 1997m2</c:v>
                </c:pt>
                <c:pt idx="398">
                  <c:v> 1997m3</c:v>
                </c:pt>
                <c:pt idx="399">
                  <c:v> 1997m4</c:v>
                </c:pt>
                <c:pt idx="400">
                  <c:v> 1997m5</c:v>
                </c:pt>
                <c:pt idx="401">
                  <c:v> 1997m6</c:v>
                </c:pt>
                <c:pt idx="402">
                  <c:v> 1997m7</c:v>
                </c:pt>
                <c:pt idx="403">
                  <c:v> 1997m8</c:v>
                </c:pt>
                <c:pt idx="404">
                  <c:v> 1997m9</c:v>
                </c:pt>
                <c:pt idx="405">
                  <c:v>1997m10</c:v>
                </c:pt>
                <c:pt idx="406">
                  <c:v>1997m11</c:v>
                </c:pt>
                <c:pt idx="407">
                  <c:v>1997m12</c:v>
                </c:pt>
                <c:pt idx="408">
                  <c:v> 1998m1</c:v>
                </c:pt>
                <c:pt idx="409">
                  <c:v> 1998m2</c:v>
                </c:pt>
                <c:pt idx="410">
                  <c:v> 1998m3</c:v>
                </c:pt>
                <c:pt idx="411">
                  <c:v> 1998m4</c:v>
                </c:pt>
                <c:pt idx="412">
                  <c:v> 1998m5</c:v>
                </c:pt>
                <c:pt idx="413">
                  <c:v> 1998m6</c:v>
                </c:pt>
                <c:pt idx="414">
                  <c:v> 1998m7</c:v>
                </c:pt>
                <c:pt idx="415">
                  <c:v> 1998m8</c:v>
                </c:pt>
                <c:pt idx="416">
                  <c:v> 1998m9</c:v>
                </c:pt>
                <c:pt idx="417">
                  <c:v>1998m10</c:v>
                </c:pt>
                <c:pt idx="418">
                  <c:v>1998m11</c:v>
                </c:pt>
                <c:pt idx="419">
                  <c:v>1998m12</c:v>
                </c:pt>
                <c:pt idx="420">
                  <c:v> 1999m1</c:v>
                </c:pt>
                <c:pt idx="421">
                  <c:v> 1999m2</c:v>
                </c:pt>
                <c:pt idx="422">
                  <c:v> 1999m3</c:v>
                </c:pt>
                <c:pt idx="423">
                  <c:v> 1999m4</c:v>
                </c:pt>
                <c:pt idx="424">
                  <c:v> 1999m5</c:v>
                </c:pt>
                <c:pt idx="425">
                  <c:v> 1999m6</c:v>
                </c:pt>
                <c:pt idx="426">
                  <c:v> 1999m7</c:v>
                </c:pt>
                <c:pt idx="427">
                  <c:v> 1999m8</c:v>
                </c:pt>
                <c:pt idx="428">
                  <c:v> 1999m9</c:v>
                </c:pt>
                <c:pt idx="429">
                  <c:v>1999m10</c:v>
                </c:pt>
                <c:pt idx="430">
                  <c:v>1999m11</c:v>
                </c:pt>
                <c:pt idx="431">
                  <c:v>1999m12</c:v>
                </c:pt>
                <c:pt idx="432">
                  <c:v> 2000m1</c:v>
                </c:pt>
                <c:pt idx="433">
                  <c:v> 2000m2</c:v>
                </c:pt>
                <c:pt idx="434">
                  <c:v> 2000m3</c:v>
                </c:pt>
                <c:pt idx="435">
                  <c:v> 2000m4</c:v>
                </c:pt>
                <c:pt idx="436">
                  <c:v> 2000m5</c:v>
                </c:pt>
                <c:pt idx="437">
                  <c:v> 2000m6</c:v>
                </c:pt>
                <c:pt idx="438">
                  <c:v> 2000m7</c:v>
                </c:pt>
                <c:pt idx="439">
                  <c:v> 2000m8</c:v>
                </c:pt>
                <c:pt idx="440">
                  <c:v> 2000m9</c:v>
                </c:pt>
                <c:pt idx="441">
                  <c:v>2000m10</c:v>
                </c:pt>
                <c:pt idx="442">
                  <c:v>2000m11</c:v>
                </c:pt>
                <c:pt idx="443">
                  <c:v>2000m12</c:v>
                </c:pt>
                <c:pt idx="444">
                  <c:v> 2001m1</c:v>
                </c:pt>
                <c:pt idx="445">
                  <c:v> 2001m2</c:v>
                </c:pt>
                <c:pt idx="446">
                  <c:v> 2001m3</c:v>
                </c:pt>
                <c:pt idx="447">
                  <c:v> 2001m4</c:v>
                </c:pt>
                <c:pt idx="448">
                  <c:v> 2001m5</c:v>
                </c:pt>
                <c:pt idx="449">
                  <c:v> 2001m6</c:v>
                </c:pt>
                <c:pt idx="450">
                  <c:v> 2001m7</c:v>
                </c:pt>
                <c:pt idx="451">
                  <c:v> 2001m8</c:v>
                </c:pt>
                <c:pt idx="452">
                  <c:v> 2001m9</c:v>
                </c:pt>
                <c:pt idx="453">
                  <c:v>2001m10</c:v>
                </c:pt>
                <c:pt idx="454">
                  <c:v>2001m11</c:v>
                </c:pt>
                <c:pt idx="455">
                  <c:v>2001m12</c:v>
                </c:pt>
                <c:pt idx="456">
                  <c:v> 2002m1</c:v>
                </c:pt>
                <c:pt idx="457">
                  <c:v> 2002m2</c:v>
                </c:pt>
                <c:pt idx="458">
                  <c:v> 2002m3</c:v>
                </c:pt>
                <c:pt idx="459">
                  <c:v> 2002m4</c:v>
                </c:pt>
                <c:pt idx="460">
                  <c:v> 2002m5</c:v>
                </c:pt>
                <c:pt idx="461">
                  <c:v> 2002m6</c:v>
                </c:pt>
                <c:pt idx="462">
                  <c:v> 2002m7</c:v>
                </c:pt>
                <c:pt idx="463">
                  <c:v> 2002m8</c:v>
                </c:pt>
                <c:pt idx="464">
                  <c:v> 2002m9</c:v>
                </c:pt>
                <c:pt idx="465">
                  <c:v>2002m10</c:v>
                </c:pt>
                <c:pt idx="466">
                  <c:v>2002m11</c:v>
                </c:pt>
                <c:pt idx="467">
                  <c:v>2002m12</c:v>
                </c:pt>
                <c:pt idx="468">
                  <c:v> 2003m1</c:v>
                </c:pt>
                <c:pt idx="469">
                  <c:v> 2003m2</c:v>
                </c:pt>
                <c:pt idx="470">
                  <c:v> 2003m3</c:v>
                </c:pt>
                <c:pt idx="471">
                  <c:v> 2003m4</c:v>
                </c:pt>
                <c:pt idx="472">
                  <c:v> 2003m5</c:v>
                </c:pt>
                <c:pt idx="473">
                  <c:v> 2003m6</c:v>
                </c:pt>
                <c:pt idx="474">
                  <c:v> 2003m7</c:v>
                </c:pt>
                <c:pt idx="475">
                  <c:v> 2003m8</c:v>
                </c:pt>
                <c:pt idx="476">
                  <c:v> 2003m9</c:v>
                </c:pt>
                <c:pt idx="477">
                  <c:v>2003m10</c:v>
                </c:pt>
                <c:pt idx="478">
                  <c:v>2003m11</c:v>
                </c:pt>
                <c:pt idx="479">
                  <c:v>2003m12</c:v>
                </c:pt>
                <c:pt idx="480">
                  <c:v> 2004m1</c:v>
                </c:pt>
                <c:pt idx="481">
                  <c:v> 2004m2</c:v>
                </c:pt>
                <c:pt idx="482">
                  <c:v> 2004m3</c:v>
                </c:pt>
                <c:pt idx="483">
                  <c:v> 2004m4</c:v>
                </c:pt>
                <c:pt idx="484">
                  <c:v> 2004m5</c:v>
                </c:pt>
                <c:pt idx="485">
                  <c:v> 2004m6</c:v>
                </c:pt>
                <c:pt idx="486">
                  <c:v> 2004m7</c:v>
                </c:pt>
                <c:pt idx="487">
                  <c:v> 2004m8</c:v>
                </c:pt>
                <c:pt idx="488">
                  <c:v> 2004m9</c:v>
                </c:pt>
                <c:pt idx="489">
                  <c:v>2004m10</c:v>
                </c:pt>
                <c:pt idx="490">
                  <c:v>2004m11</c:v>
                </c:pt>
                <c:pt idx="491">
                  <c:v>2004m12</c:v>
                </c:pt>
                <c:pt idx="492">
                  <c:v> 2005m1</c:v>
                </c:pt>
                <c:pt idx="493">
                  <c:v> 2005m2</c:v>
                </c:pt>
                <c:pt idx="494">
                  <c:v> 2005m3</c:v>
                </c:pt>
                <c:pt idx="495">
                  <c:v> 2005m4</c:v>
                </c:pt>
                <c:pt idx="496">
                  <c:v> 2005m5</c:v>
                </c:pt>
                <c:pt idx="497">
                  <c:v> 2005m6</c:v>
                </c:pt>
                <c:pt idx="498">
                  <c:v> 2005m7</c:v>
                </c:pt>
                <c:pt idx="499">
                  <c:v> 2005m8</c:v>
                </c:pt>
                <c:pt idx="500">
                  <c:v> 2005m9</c:v>
                </c:pt>
                <c:pt idx="501">
                  <c:v>2005m10</c:v>
                </c:pt>
                <c:pt idx="502">
                  <c:v>2005m11</c:v>
                </c:pt>
                <c:pt idx="503">
                  <c:v>2005m12</c:v>
                </c:pt>
                <c:pt idx="504">
                  <c:v> 2006m1</c:v>
                </c:pt>
                <c:pt idx="505">
                  <c:v> 2006m2</c:v>
                </c:pt>
                <c:pt idx="506">
                  <c:v> 2006m3</c:v>
                </c:pt>
                <c:pt idx="507">
                  <c:v> 2006m4</c:v>
                </c:pt>
                <c:pt idx="508">
                  <c:v> 2006m5</c:v>
                </c:pt>
                <c:pt idx="509">
                  <c:v> 2006m6</c:v>
                </c:pt>
                <c:pt idx="510">
                  <c:v> 2006m7</c:v>
                </c:pt>
                <c:pt idx="511">
                  <c:v> 2006m8</c:v>
                </c:pt>
                <c:pt idx="512">
                  <c:v> 2006m9</c:v>
                </c:pt>
                <c:pt idx="513">
                  <c:v>2006m10</c:v>
                </c:pt>
                <c:pt idx="514">
                  <c:v>2006m11</c:v>
                </c:pt>
                <c:pt idx="515">
                  <c:v>2006m12</c:v>
                </c:pt>
                <c:pt idx="516">
                  <c:v> 2007m1</c:v>
                </c:pt>
                <c:pt idx="517">
                  <c:v> 2007m2</c:v>
                </c:pt>
                <c:pt idx="518">
                  <c:v> 2007m3</c:v>
                </c:pt>
                <c:pt idx="519">
                  <c:v> 2007m4</c:v>
                </c:pt>
                <c:pt idx="520">
                  <c:v> 2007m5</c:v>
                </c:pt>
                <c:pt idx="521">
                  <c:v> 2007m6</c:v>
                </c:pt>
                <c:pt idx="522">
                  <c:v> 2007m7</c:v>
                </c:pt>
                <c:pt idx="523">
                  <c:v> 2007m8</c:v>
                </c:pt>
                <c:pt idx="524">
                  <c:v> 2007m9</c:v>
                </c:pt>
                <c:pt idx="525">
                  <c:v>2007m10</c:v>
                </c:pt>
                <c:pt idx="526">
                  <c:v>2007m11</c:v>
                </c:pt>
                <c:pt idx="527">
                  <c:v>2007m12</c:v>
                </c:pt>
                <c:pt idx="528">
                  <c:v> 2008m1</c:v>
                </c:pt>
                <c:pt idx="529">
                  <c:v> 2008m2</c:v>
                </c:pt>
                <c:pt idx="530">
                  <c:v> 2008m3</c:v>
                </c:pt>
                <c:pt idx="531">
                  <c:v> 2008m4</c:v>
                </c:pt>
                <c:pt idx="532">
                  <c:v> 2008m5</c:v>
                </c:pt>
                <c:pt idx="533">
                  <c:v> 2008m6</c:v>
                </c:pt>
                <c:pt idx="534">
                  <c:v> 2008m7</c:v>
                </c:pt>
                <c:pt idx="535">
                  <c:v> 2008m8</c:v>
                </c:pt>
                <c:pt idx="536">
                  <c:v> 2008m9</c:v>
                </c:pt>
                <c:pt idx="537">
                  <c:v>2008m10</c:v>
                </c:pt>
                <c:pt idx="538">
                  <c:v>2008m11</c:v>
                </c:pt>
                <c:pt idx="539">
                  <c:v>2008m12</c:v>
                </c:pt>
                <c:pt idx="540">
                  <c:v> 2009m1</c:v>
                </c:pt>
                <c:pt idx="541">
                  <c:v> 2009m2</c:v>
                </c:pt>
                <c:pt idx="542">
                  <c:v> 2009m3</c:v>
                </c:pt>
                <c:pt idx="543">
                  <c:v> 2009m4</c:v>
                </c:pt>
                <c:pt idx="544">
                  <c:v> 2009m5</c:v>
                </c:pt>
                <c:pt idx="545">
                  <c:v> 2009m6</c:v>
                </c:pt>
                <c:pt idx="546">
                  <c:v> 2009m7</c:v>
                </c:pt>
                <c:pt idx="547">
                  <c:v> 2009m8</c:v>
                </c:pt>
                <c:pt idx="548">
                  <c:v> 2009m9</c:v>
                </c:pt>
                <c:pt idx="549">
                  <c:v>2009m10</c:v>
                </c:pt>
                <c:pt idx="550">
                  <c:v>2009m11</c:v>
                </c:pt>
                <c:pt idx="551">
                  <c:v>2009m12</c:v>
                </c:pt>
                <c:pt idx="552">
                  <c:v> 2010m1</c:v>
                </c:pt>
                <c:pt idx="553">
                  <c:v> 2010m2</c:v>
                </c:pt>
                <c:pt idx="554">
                  <c:v> 2010m3</c:v>
                </c:pt>
                <c:pt idx="555">
                  <c:v> 2010m4</c:v>
                </c:pt>
                <c:pt idx="556">
                  <c:v> 2010m5</c:v>
                </c:pt>
                <c:pt idx="557">
                  <c:v> 2010m6</c:v>
                </c:pt>
                <c:pt idx="558">
                  <c:v> 2010m7</c:v>
                </c:pt>
                <c:pt idx="559">
                  <c:v> 2010m8</c:v>
                </c:pt>
                <c:pt idx="560">
                  <c:v> 2010m9</c:v>
                </c:pt>
                <c:pt idx="561">
                  <c:v>2010m10</c:v>
                </c:pt>
                <c:pt idx="562">
                  <c:v>2010m11</c:v>
                </c:pt>
                <c:pt idx="563">
                  <c:v>2010m12</c:v>
                </c:pt>
                <c:pt idx="564">
                  <c:v> 2011m1</c:v>
                </c:pt>
                <c:pt idx="565">
                  <c:v> 2011m2</c:v>
                </c:pt>
                <c:pt idx="566">
                  <c:v> 2011m3</c:v>
                </c:pt>
                <c:pt idx="567">
                  <c:v> 2011m4</c:v>
                </c:pt>
                <c:pt idx="568">
                  <c:v> 2011m5</c:v>
                </c:pt>
                <c:pt idx="569">
                  <c:v> 2011m6</c:v>
                </c:pt>
                <c:pt idx="570">
                  <c:v> 2011m7</c:v>
                </c:pt>
                <c:pt idx="571">
                  <c:v> 2011m8</c:v>
                </c:pt>
                <c:pt idx="572">
                  <c:v> 2011m9</c:v>
                </c:pt>
                <c:pt idx="573">
                  <c:v>2011m10</c:v>
                </c:pt>
                <c:pt idx="574">
                  <c:v>2011m11</c:v>
                </c:pt>
                <c:pt idx="575">
                  <c:v>2011m12</c:v>
                </c:pt>
                <c:pt idx="576">
                  <c:v> 2012m1</c:v>
                </c:pt>
                <c:pt idx="577">
                  <c:v> 2012m2</c:v>
                </c:pt>
                <c:pt idx="578">
                  <c:v> 2012m3</c:v>
                </c:pt>
                <c:pt idx="579">
                  <c:v> 2012m4</c:v>
                </c:pt>
                <c:pt idx="580">
                  <c:v> 2012m5</c:v>
                </c:pt>
                <c:pt idx="581">
                  <c:v> 2012m6</c:v>
                </c:pt>
                <c:pt idx="582">
                  <c:v> 2012m7</c:v>
                </c:pt>
                <c:pt idx="583">
                  <c:v> 2012m8</c:v>
                </c:pt>
                <c:pt idx="584">
                  <c:v> 2012m9</c:v>
                </c:pt>
                <c:pt idx="585">
                  <c:v>2012m10</c:v>
                </c:pt>
                <c:pt idx="586">
                  <c:v>2012m11</c:v>
                </c:pt>
                <c:pt idx="587">
                  <c:v>2012m12</c:v>
                </c:pt>
                <c:pt idx="588">
                  <c:v> 2013m1</c:v>
                </c:pt>
                <c:pt idx="589">
                  <c:v> 2013m2</c:v>
                </c:pt>
                <c:pt idx="590">
                  <c:v> 2013m3</c:v>
                </c:pt>
                <c:pt idx="591">
                  <c:v> 2013m4</c:v>
                </c:pt>
                <c:pt idx="592">
                  <c:v> 2013m5</c:v>
                </c:pt>
                <c:pt idx="593">
                  <c:v> 2013m6</c:v>
                </c:pt>
                <c:pt idx="594">
                  <c:v> 2013m7</c:v>
                </c:pt>
                <c:pt idx="595">
                  <c:v> 2013m8</c:v>
                </c:pt>
                <c:pt idx="596">
                  <c:v> 2013m9</c:v>
                </c:pt>
                <c:pt idx="597">
                  <c:v>2013m10</c:v>
                </c:pt>
                <c:pt idx="598">
                  <c:v>2013m11</c:v>
                </c:pt>
                <c:pt idx="599">
                  <c:v>2013m12</c:v>
                </c:pt>
                <c:pt idx="600">
                  <c:v> 2014m1</c:v>
                </c:pt>
                <c:pt idx="601">
                  <c:v> 2014m2</c:v>
                </c:pt>
                <c:pt idx="602">
                  <c:v> 2014m3</c:v>
                </c:pt>
                <c:pt idx="603">
                  <c:v> 2014m4</c:v>
                </c:pt>
                <c:pt idx="604">
                  <c:v> 2014m5</c:v>
                </c:pt>
                <c:pt idx="605">
                  <c:v> 2014m6</c:v>
                </c:pt>
                <c:pt idx="606">
                  <c:v> 2014m7</c:v>
                </c:pt>
                <c:pt idx="607">
                  <c:v> 2014m8</c:v>
                </c:pt>
                <c:pt idx="608">
                  <c:v> 2014m9</c:v>
                </c:pt>
                <c:pt idx="609">
                  <c:v>2014m10</c:v>
                </c:pt>
                <c:pt idx="610">
                  <c:v>2014m11</c:v>
                </c:pt>
                <c:pt idx="611">
                  <c:v>2014m12</c:v>
                </c:pt>
                <c:pt idx="612">
                  <c:v> 2015m1</c:v>
                </c:pt>
              </c:strCache>
            </c:strRef>
          </c:cat>
          <c:val>
            <c:numRef>
              <c:f>'9_e_comp'!$L$2:$L$924</c:f>
              <c:numCache>
                <c:formatCode>0</c:formatCode>
                <c:ptCount val="613"/>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1.0</c:v>
                </c:pt>
                <c:pt idx="73">
                  <c:v>1.0</c:v>
                </c:pt>
                <c:pt idx="74">
                  <c:v>1.0</c:v>
                </c:pt>
                <c:pt idx="75">
                  <c:v>1.0</c:v>
                </c:pt>
                <c:pt idx="76">
                  <c:v>1.0</c:v>
                </c:pt>
                <c:pt idx="77">
                  <c:v>1.0</c:v>
                </c:pt>
                <c:pt idx="78">
                  <c:v>1.0</c:v>
                </c:pt>
                <c:pt idx="79">
                  <c:v>1.0</c:v>
                </c:pt>
                <c:pt idx="80">
                  <c:v>1.0</c:v>
                </c:pt>
                <c:pt idx="81">
                  <c:v>1.0</c:v>
                </c:pt>
                <c:pt idx="82">
                  <c:v>1.0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0.0</c:v>
                </c:pt>
                <c:pt idx="165">
                  <c:v>0.0</c:v>
                </c:pt>
                <c:pt idx="166">
                  <c:v>0.0</c:v>
                </c:pt>
                <c:pt idx="167">
                  <c:v>0.0</c:v>
                </c:pt>
                <c:pt idx="168">
                  <c:v>0.0</c:v>
                </c:pt>
                <c:pt idx="169">
                  <c:v>0.0</c:v>
                </c:pt>
                <c:pt idx="170">
                  <c:v>0.0</c:v>
                </c:pt>
                <c:pt idx="171">
                  <c:v>0.0</c:v>
                </c:pt>
                <c:pt idx="172">
                  <c:v>0.0</c:v>
                </c:pt>
                <c:pt idx="173">
                  <c:v>0.0</c:v>
                </c:pt>
                <c:pt idx="174">
                  <c:v>0.0</c:v>
                </c:pt>
                <c:pt idx="175">
                  <c:v>0.0</c:v>
                </c:pt>
                <c:pt idx="176">
                  <c:v>0.0</c:v>
                </c:pt>
                <c:pt idx="177">
                  <c:v>0.0</c:v>
                </c:pt>
                <c:pt idx="178">
                  <c:v>0.0</c:v>
                </c:pt>
                <c:pt idx="179">
                  <c:v>0.0</c:v>
                </c:pt>
                <c:pt idx="180">
                  <c:v>0.0</c:v>
                </c:pt>
                <c:pt idx="181">
                  <c:v>0.0</c:v>
                </c:pt>
                <c:pt idx="182">
                  <c:v>0.0</c:v>
                </c:pt>
                <c:pt idx="183">
                  <c:v>0.0</c:v>
                </c:pt>
                <c:pt idx="184">
                  <c:v>0.0</c:v>
                </c:pt>
                <c:pt idx="185">
                  <c:v>0.0</c:v>
                </c:pt>
                <c:pt idx="186">
                  <c:v>0.0</c:v>
                </c:pt>
                <c:pt idx="187">
                  <c:v>0.0</c:v>
                </c:pt>
                <c:pt idx="188">
                  <c:v>0.0</c:v>
                </c:pt>
                <c:pt idx="189">
                  <c:v>0.0</c:v>
                </c:pt>
                <c:pt idx="190">
                  <c:v>0.0</c:v>
                </c:pt>
                <c:pt idx="191">
                  <c:v>0.0</c:v>
                </c:pt>
                <c:pt idx="192">
                  <c:v>0.0</c:v>
                </c:pt>
                <c:pt idx="193">
                  <c:v>1.0</c:v>
                </c:pt>
                <c:pt idx="194">
                  <c:v>1.0</c:v>
                </c:pt>
                <c:pt idx="195">
                  <c:v>1.0</c:v>
                </c:pt>
                <c:pt idx="196">
                  <c:v>1.0</c:v>
                </c:pt>
                <c:pt idx="197">
                  <c:v>1.0</c:v>
                </c:pt>
                <c:pt idx="198">
                  <c:v>1.0</c:v>
                </c:pt>
                <c:pt idx="199">
                  <c:v>0.0</c:v>
                </c:pt>
                <c:pt idx="200">
                  <c:v>0.0</c:v>
                </c:pt>
                <c:pt idx="201">
                  <c:v>0.0</c:v>
                </c:pt>
                <c:pt idx="202">
                  <c:v>0.0</c:v>
                </c:pt>
                <c:pt idx="203">
                  <c:v>0.0</c:v>
                </c:pt>
                <c:pt idx="204">
                  <c:v>0.0</c:v>
                </c:pt>
                <c:pt idx="205">
                  <c:v>0.0</c:v>
                </c:pt>
                <c:pt idx="206">
                  <c:v>0.0</c:v>
                </c:pt>
                <c:pt idx="207">
                  <c:v>0.0</c:v>
                </c:pt>
                <c:pt idx="208">
                  <c:v>0.0</c:v>
                </c:pt>
                <c:pt idx="209">
                  <c:v>0.0</c:v>
                </c:pt>
                <c:pt idx="210">
                  <c:v>0.0</c:v>
                </c:pt>
                <c:pt idx="211">
                  <c:v>1.0</c:v>
                </c:pt>
                <c:pt idx="212">
                  <c:v>1.0</c:v>
                </c:pt>
                <c:pt idx="213">
                  <c:v>1.0</c:v>
                </c:pt>
                <c:pt idx="214">
                  <c:v>1.0</c:v>
                </c:pt>
                <c:pt idx="215">
                  <c:v>1.0</c:v>
                </c:pt>
                <c:pt idx="216">
                  <c:v>1.0</c:v>
                </c:pt>
                <c:pt idx="217">
                  <c:v>1.0</c:v>
                </c:pt>
                <c:pt idx="218">
                  <c:v>1.0</c:v>
                </c:pt>
                <c:pt idx="219">
                  <c:v>1.0</c:v>
                </c:pt>
                <c:pt idx="220">
                  <c:v>1.0</c:v>
                </c:pt>
                <c:pt idx="221">
                  <c:v>1.0</c:v>
                </c:pt>
                <c:pt idx="222">
                  <c:v>1.0</c:v>
                </c:pt>
                <c:pt idx="223">
                  <c:v>1.0</c:v>
                </c:pt>
                <c:pt idx="224">
                  <c:v>1.0</c:v>
                </c:pt>
                <c:pt idx="225">
                  <c:v>1.0</c:v>
                </c:pt>
                <c:pt idx="226">
                  <c:v>1.0</c:v>
                </c:pt>
                <c:pt idx="227">
                  <c:v>0.0</c:v>
                </c:pt>
                <c:pt idx="228">
                  <c:v>0.0</c:v>
                </c:pt>
                <c:pt idx="229">
                  <c:v>0.0</c:v>
                </c:pt>
                <c:pt idx="230">
                  <c:v>0.0</c:v>
                </c:pt>
                <c:pt idx="231">
                  <c:v>0.0</c:v>
                </c:pt>
                <c:pt idx="232">
                  <c:v>0.0</c:v>
                </c:pt>
                <c:pt idx="233">
                  <c:v>0.0</c:v>
                </c:pt>
                <c:pt idx="234">
                  <c:v>0.0</c:v>
                </c:pt>
                <c:pt idx="235">
                  <c:v>0.0</c:v>
                </c:pt>
                <c:pt idx="236">
                  <c:v>0.0</c:v>
                </c:pt>
                <c:pt idx="237">
                  <c:v>0.0</c:v>
                </c:pt>
                <c:pt idx="238">
                  <c:v>0.0</c:v>
                </c:pt>
                <c:pt idx="239">
                  <c:v>0.0</c:v>
                </c:pt>
                <c:pt idx="240">
                  <c:v>0.0</c:v>
                </c:pt>
                <c:pt idx="241">
                  <c:v>0.0</c:v>
                </c:pt>
                <c:pt idx="242">
                  <c:v>0.0</c:v>
                </c:pt>
                <c:pt idx="243">
                  <c:v>0.0</c:v>
                </c:pt>
                <c:pt idx="244">
                  <c:v>0.0</c:v>
                </c:pt>
                <c:pt idx="245">
                  <c:v>0.0</c:v>
                </c:pt>
                <c:pt idx="246">
                  <c:v>0.0</c:v>
                </c:pt>
                <c:pt idx="247">
                  <c:v>0.0</c:v>
                </c:pt>
                <c:pt idx="248">
                  <c:v>0.0</c:v>
                </c:pt>
                <c:pt idx="249">
                  <c:v>0.0</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0.0</c:v>
                </c:pt>
                <c:pt idx="319">
                  <c:v>1.0</c:v>
                </c:pt>
                <c:pt idx="320">
                  <c:v>1.0</c:v>
                </c:pt>
                <c:pt idx="321">
                  <c:v>1.0</c:v>
                </c:pt>
                <c:pt idx="322">
                  <c:v>1.0</c:v>
                </c:pt>
                <c:pt idx="323">
                  <c:v>1.0</c:v>
                </c:pt>
                <c:pt idx="324">
                  <c:v>1.0</c:v>
                </c:pt>
                <c:pt idx="325">
                  <c:v>1.0</c:v>
                </c:pt>
                <c:pt idx="326">
                  <c:v>1.0</c:v>
                </c:pt>
                <c:pt idx="327">
                  <c:v>0.0</c:v>
                </c:pt>
                <c:pt idx="328">
                  <c:v>0.0</c:v>
                </c:pt>
                <c:pt idx="329">
                  <c:v>0.0</c:v>
                </c:pt>
                <c:pt idx="330">
                  <c:v>0.0</c:v>
                </c:pt>
                <c:pt idx="331">
                  <c:v>0.0</c:v>
                </c:pt>
                <c:pt idx="332">
                  <c:v>0.0</c:v>
                </c:pt>
                <c:pt idx="333">
                  <c:v>0.0</c:v>
                </c:pt>
                <c:pt idx="334">
                  <c:v>0.0</c:v>
                </c:pt>
                <c:pt idx="335">
                  <c:v>0.0</c:v>
                </c:pt>
                <c:pt idx="336">
                  <c:v>0.0</c:v>
                </c:pt>
                <c:pt idx="337">
                  <c:v>0.0</c:v>
                </c:pt>
                <c:pt idx="338">
                  <c:v>0.0</c:v>
                </c:pt>
                <c:pt idx="339">
                  <c:v>0.0</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0.0</c:v>
                </c:pt>
                <c:pt idx="360">
                  <c:v>0.0</c:v>
                </c:pt>
                <c:pt idx="361">
                  <c:v>0.0</c:v>
                </c:pt>
                <c:pt idx="362">
                  <c:v>0.0</c:v>
                </c:pt>
                <c:pt idx="363">
                  <c:v>0.0</c:v>
                </c:pt>
                <c:pt idx="364">
                  <c:v>0.0</c:v>
                </c:pt>
                <c:pt idx="365">
                  <c:v>0.0</c:v>
                </c:pt>
                <c:pt idx="366">
                  <c:v>0.0</c:v>
                </c:pt>
                <c:pt idx="367">
                  <c:v>0.0</c:v>
                </c:pt>
                <c:pt idx="368">
                  <c:v>0.0</c:v>
                </c:pt>
                <c:pt idx="369">
                  <c:v>0.0</c:v>
                </c:pt>
                <c:pt idx="370">
                  <c:v>0.0</c:v>
                </c:pt>
                <c:pt idx="371">
                  <c:v>0.0</c:v>
                </c:pt>
                <c:pt idx="372">
                  <c:v>0.0</c:v>
                </c:pt>
                <c:pt idx="373">
                  <c:v>0.0</c:v>
                </c:pt>
                <c:pt idx="374">
                  <c:v>0.0</c:v>
                </c:pt>
                <c:pt idx="375">
                  <c:v>0.0</c:v>
                </c:pt>
                <c:pt idx="376">
                  <c:v>0.0</c:v>
                </c:pt>
                <c:pt idx="377">
                  <c:v>0.0</c:v>
                </c:pt>
                <c:pt idx="378">
                  <c:v>0.0</c:v>
                </c:pt>
                <c:pt idx="379">
                  <c:v>0.0</c:v>
                </c:pt>
                <c:pt idx="380">
                  <c:v>0.0</c:v>
                </c:pt>
                <c:pt idx="381">
                  <c:v>0.0</c:v>
                </c:pt>
                <c:pt idx="382">
                  <c:v>0.0</c:v>
                </c:pt>
                <c:pt idx="383">
                  <c:v>0.0</c:v>
                </c:pt>
                <c:pt idx="384">
                  <c:v>0.0</c:v>
                </c:pt>
                <c:pt idx="385">
                  <c:v>0.0</c:v>
                </c:pt>
                <c:pt idx="386">
                  <c:v>0.0</c:v>
                </c:pt>
                <c:pt idx="387">
                  <c:v>0.0</c:v>
                </c:pt>
                <c:pt idx="388">
                  <c:v>0.0</c:v>
                </c:pt>
                <c:pt idx="389">
                  <c:v>0.0</c:v>
                </c:pt>
                <c:pt idx="390">
                  <c:v>0.0</c:v>
                </c:pt>
                <c:pt idx="391">
                  <c:v>0.0</c:v>
                </c:pt>
                <c:pt idx="392">
                  <c:v>0.0</c:v>
                </c:pt>
                <c:pt idx="393">
                  <c:v>0.0</c:v>
                </c:pt>
                <c:pt idx="394">
                  <c:v>0.0</c:v>
                </c:pt>
                <c:pt idx="395">
                  <c:v>0.0</c:v>
                </c:pt>
                <c:pt idx="396">
                  <c:v>0.0</c:v>
                </c:pt>
                <c:pt idx="397">
                  <c:v>0.0</c:v>
                </c:pt>
                <c:pt idx="398">
                  <c:v>0.0</c:v>
                </c:pt>
                <c:pt idx="399">
                  <c:v>0.0</c:v>
                </c:pt>
                <c:pt idx="400">
                  <c:v>0.0</c:v>
                </c:pt>
                <c:pt idx="401">
                  <c:v>0.0</c:v>
                </c:pt>
                <c:pt idx="402">
                  <c:v>0.0</c:v>
                </c:pt>
                <c:pt idx="403">
                  <c:v>0.0</c:v>
                </c:pt>
                <c:pt idx="404">
                  <c:v>0.0</c:v>
                </c:pt>
                <c:pt idx="405">
                  <c:v>0.0</c:v>
                </c:pt>
                <c:pt idx="406">
                  <c:v>0.0</c:v>
                </c:pt>
                <c:pt idx="407">
                  <c:v>0.0</c:v>
                </c:pt>
                <c:pt idx="408">
                  <c:v>0.0</c:v>
                </c:pt>
                <c:pt idx="409">
                  <c:v>0.0</c:v>
                </c:pt>
                <c:pt idx="410">
                  <c:v>0.0</c:v>
                </c:pt>
                <c:pt idx="411">
                  <c:v>0.0</c:v>
                </c:pt>
                <c:pt idx="412">
                  <c:v>0.0</c:v>
                </c:pt>
                <c:pt idx="413">
                  <c:v>0.0</c:v>
                </c:pt>
                <c:pt idx="414">
                  <c:v>0.0</c:v>
                </c:pt>
                <c:pt idx="415">
                  <c:v>0.0</c:v>
                </c:pt>
                <c:pt idx="416">
                  <c:v>0.0</c:v>
                </c:pt>
                <c:pt idx="417">
                  <c:v>0.0</c:v>
                </c:pt>
                <c:pt idx="418">
                  <c:v>0.0</c:v>
                </c:pt>
                <c:pt idx="419">
                  <c:v>0.0</c:v>
                </c:pt>
                <c:pt idx="420">
                  <c:v>0.0</c:v>
                </c:pt>
                <c:pt idx="421">
                  <c:v>0.0</c:v>
                </c:pt>
                <c:pt idx="422">
                  <c:v>0.0</c:v>
                </c:pt>
                <c:pt idx="423">
                  <c:v>0.0</c:v>
                </c:pt>
                <c:pt idx="424">
                  <c:v>0.0</c:v>
                </c:pt>
                <c:pt idx="425">
                  <c:v>0.0</c:v>
                </c:pt>
                <c:pt idx="426">
                  <c:v>0.0</c:v>
                </c:pt>
                <c:pt idx="427">
                  <c:v>0.0</c:v>
                </c:pt>
                <c:pt idx="428">
                  <c:v>0.0</c:v>
                </c:pt>
                <c:pt idx="429">
                  <c:v>0.0</c:v>
                </c:pt>
                <c:pt idx="430">
                  <c:v>0.0</c:v>
                </c:pt>
                <c:pt idx="431">
                  <c:v>0.0</c:v>
                </c:pt>
                <c:pt idx="432">
                  <c:v>0.0</c:v>
                </c:pt>
                <c:pt idx="433">
                  <c:v>0.0</c:v>
                </c:pt>
                <c:pt idx="434">
                  <c:v>0.0</c:v>
                </c:pt>
                <c:pt idx="435">
                  <c:v>0.0</c:v>
                </c:pt>
                <c:pt idx="436">
                  <c:v>0.0</c:v>
                </c:pt>
                <c:pt idx="437">
                  <c:v>0.0</c:v>
                </c:pt>
                <c:pt idx="438">
                  <c:v>0.0</c:v>
                </c:pt>
                <c:pt idx="439">
                  <c:v>0.0</c:v>
                </c:pt>
                <c:pt idx="440">
                  <c:v>0.0</c:v>
                </c:pt>
                <c:pt idx="441">
                  <c:v>0.0</c:v>
                </c:pt>
                <c:pt idx="442">
                  <c:v>0.0</c:v>
                </c:pt>
                <c:pt idx="443">
                  <c:v>0.0</c:v>
                </c:pt>
                <c:pt idx="444">
                  <c:v>0.0</c:v>
                </c:pt>
                <c:pt idx="445">
                  <c:v>0.0</c:v>
                </c:pt>
                <c:pt idx="446">
                  <c:v>0.0</c:v>
                </c:pt>
                <c:pt idx="447">
                  <c:v>1.0</c:v>
                </c:pt>
                <c:pt idx="448">
                  <c:v>1.0</c:v>
                </c:pt>
                <c:pt idx="449">
                  <c:v>1.0</c:v>
                </c:pt>
                <c:pt idx="450">
                  <c:v>1.0</c:v>
                </c:pt>
                <c:pt idx="451">
                  <c:v>1.0</c:v>
                </c:pt>
                <c:pt idx="452">
                  <c:v>1.0</c:v>
                </c:pt>
                <c:pt idx="453">
                  <c:v>1.0</c:v>
                </c:pt>
                <c:pt idx="454">
                  <c:v>1.0</c:v>
                </c:pt>
                <c:pt idx="455">
                  <c:v>0.0</c:v>
                </c:pt>
                <c:pt idx="456">
                  <c:v>0.0</c:v>
                </c:pt>
                <c:pt idx="457">
                  <c:v>0.0</c:v>
                </c:pt>
                <c:pt idx="458">
                  <c:v>0.0</c:v>
                </c:pt>
                <c:pt idx="459">
                  <c:v>0.0</c:v>
                </c:pt>
                <c:pt idx="460">
                  <c:v>0.0</c:v>
                </c:pt>
                <c:pt idx="461">
                  <c:v>0.0</c:v>
                </c:pt>
                <c:pt idx="462">
                  <c:v>0.0</c:v>
                </c:pt>
                <c:pt idx="463">
                  <c:v>0.0</c:v>
                </c:pt>
                <c:pt idx="464">
                  <c:v>0.0</c:v>
                </c:pt>
                <c:pt idx="465">
                  <c:v>0.0</c:v>
                </c:pt>
                <c:pt idx="466">
                  <c:v>0.0</c:v>
                </c:pt>
                <c:pt idx="467">
                  <c:v>0.0</c:v>
                </c:pt>
                <c:pt idx="468">
                  <c:v>0.0</c:v>
                </c:pt>
                <c:pt idx="469">
                  <c:v>0.0</c:v>
                </c:pt>
                <c:pt idx="470">
                  <c:v>0.0</c:v>
                </c:pt>
                <c:pt idx="471">
                  <c:v>0.0</c:v>
                </c:pt>
                <c:pt idx="472">
                  <c:v>0.0</c:v>
                </c:pt>
                <c:pt idx="473">
                  <c:v>0.0</c:v>
                </c:pt>
                <c:pt idx="474">
                  <c:v>0.0</c:v>
                </c:pt>
                <c:pt idx="475">
                  <c:v>0.0</c:v>
                </c:pt>
                <c:pt idx="476">
                  <c:v>0.0</c:v>
                </c:pt>
                <c:pt idx="477">
                  <c:v>0.0</c:v>
                </c:pt>
                <c:pt idx="478">
                  <c:v>0.0</c:v>
                </c:pt>
                <c:pt idx="479">
                  <c:v>0.0</c:v>
                </c:pt>
                <c:pt idx="480">
                  <c:v>0.0</c:v>
                </c:pt>
                <c:pt idx="481">
                  <c:v>0.0</c:v>
                </c:pt>
                <c:pt idx="482">
                  <c:v>0.0</c:v>
                </c:pt>
                <c:pt idx="483">
                  <c:v>0.0</c:v>
                </c:pt>
                <c:pt idx="484">
                  <c:v>0.0</c:v>
                </c:pt>
                <c:pt idx="485">
                  <c:v>0.0</c:v>
                </c:pt>
                <c:pt idx="486">
                  <c:v>0.0</c:v>
                </c:pt>
                <c:pt idx="487">
                  <c:v>0.0</c:v>
                </c:pt>
                <c:pt idx="488">
                  <c:v>0.0</c:v>
                </c:pt>
                <c:pt idx="489">
                  <c:v>0.0</c:v>
                </c:pt>
                <c:pt idx="490">
                  <c:v>0.0</c:v>
                </c:pt>
                <c:pt idx="491">
                  <c:v>0.0</c:v>
                </c:pt>
                <c:pt idx="492">
                  <c:v>0.0</c:v>
                </c:pt>
                <c:pt idx="493">
                  <c:v>0.0</c:v>
                </c:pt>
                <c:pt idx="494">
                  <c:v>0.0</c:v>
                </c:pt>
                <c:pt idx="495">
                  <c:v>0.0</c:v>
                </c:pt>
                <c:pt idx="496">
                  <c:v>0.0</c:v>
                </c:pt>
                <c:pt idx="497">
                  <c:v>0.0</c:v>
                </c:pt>
                <c:pt idx="498">
                  <c:v>0.0</c:v>
                </c:pt>
                <c:pt idx="499">
                  <c:v>0.0</c:v>
                </c:pt>
                <c:pt idx="500">
                  <c:v>0.0</c:v>
                </c:pt>
                <c:pt idx="501">
                  <c:v>0.0</c:v>
                </c:pt>
                <c:pt idx="502">
                  <c:v>0.0</c:v>
                </c:pt>
                <c:pt idx="503">
                  <c:v>0.0</c:v>
                </c:pt>
                <c:pt idx="504">
                  <c:v>0.0</c:v>
                </c:pt>
                <c:pt idx="505">
                  <c:v>0.0</c:v>
                </c:pt>
                <c:pt idx="506">
                  <c:v>0.0</c:v>
                </c:pt>
                <c:pt idx="507">
                  <c:v>0.0</c:v>
                </c:pt>
                <c:pt idx="508">
                  <c:v>0.0</c:v>
                </c:pt>
                <c:pt idx="509">
                  <c:v>0.0</c:v>
                </c:pt>
                <c:pt idx="510">
                  <c:v>0.0</c:v>
                </c:pt>
                <c:pt idx="511">
                  <c:v>0.0</c:v>
                </c:pt>
                <c:pt idx="512">
                  <c:v>0.0</c:v>
                </c:pt>
                <c:pt idx="513">
                  <c:v>0.0</c:v>
                </c:pt>
                <c:pt idx="514">
                  <c:v>0.0</c:v>
                </c:pt>
                <c:pt idx="515">
                  <c:v>0.0</c:v>
                </c:pt>
                <c:pt idx="516">
                  <c:v>0.0</c:v>
                </c:pt>
                <c:pt idx="517">
                  <c:v>0.0</c:v>
                </c:pt>
                <c:pt idx="518">
                  <c:v>0.0</c:v>
                </c:pt>
                <c:pt idx="519">
                  <c:v>0.0</c:v>
                </c:pt>
                <c:pt idx="520">
                  <c:v>0.0</c:v>
                </c:pt>
                <c:pt idx="521">
                  <c:v>0.0</c:v>
                </c:pt>
                <c:pt idx="522">
                  <c:v>0.0</c:v>
                </c:pt>
                <c:pt idx="523">
                  <c:v>0.0</c:v>
                </c:pt>
                <c:pt idx="524">
                  <c:v>0.0</c:v>
                </c:pt>
                <c:pt idx="525">
                  <c:v>0.0</c:v>
                </c:pt>
                <c:pt idx="526">
                  <c:v>0.0</c:v>
                </c:pt>
                <c:pt idx="527">
                  <c:v>0.0</c:v>
                </c:pt>
                <c:pt idx="528">
                  <c:v>1.0</c:v>
                </c:pt>
                <c:pt idx="529">
                  <c:v>1.0</c:v>
                </c:pt>
                <c:pt idx="530">
                  <c:v>1.0</c:v>
                </c:pt>
                <c:pt idx="531">
                  <c:v>1.0</c:v>
                </c:pt>
                <c:pt idx="532">
                  <c:v>1.0</c:v>
                </c:pt>
                <c:pt idx="533">
                  <c:v>1.0</c:v>
                </c:pt>
                <c:pt idx="534">
                  <c:v>1.0</c:v>
                </c:pt>
                <c:pt idx="535">
                  <c:v>1.0</c:v>
                </c:pt>
                <c:pt idx="536">
                  <c:v>1.0</c:v>
                </c:pt>
                <c:pt idx="537">
                  <c:v>1.0</c:v>
                </c:pt>
                <c:pt idx="538">
                  <c:v>1.0</c:v>
                </c:pt>
                <c:pt idx="539">
                  <c:v>1.0</c:v>
                </c:pt>
                <c:pt idx="540">
                  <c:v>1.0</c:v>
                </c:pt>
                <c:pt idx="541">
                  <c:v>1.0</c:v>
                </c:pt>
                <c:pt idx="542">
                  <c:v>1.0</c:v>
                </c:pt>
                <c:pt idx="543">
                  <c:v>1.0</c:v>
                </c:pt>
                <c:pt idx="544">
                  <c:v>1.0</c:v>
                </c:pt>
                <c:pt idx="545">
                  <c:v>1.0</c:v>
                </c:pt>
                <c:pt idx="546">
                  <c:v>0.0</c:v>
                </c:pt>
                <c:pt idx="547">
                  <c:v>0.0</c:v>
                </c:pt>
                <c:pt idx="548">
                  <c:v>0.0</c:v>
                </c:pt>
                <c:pt idx="549">
                  <c:v>0.0</c:v>
                </c:pt>
                <c:pt idx="550">
                  <c:v>0.0</c:v>
                </c:pt>
                <c:pt idx="551">
                  <c:v>0.0</c:v>
                </c:pt>
                <c:pt idx="552">
                  <c:v>0.0</c:v>
                </c:pt>
                <c:pt idx="553">
                  <c:v>0.0</c:v>
                </c:pt>
                <c:pt idx="554">
                  <c:v>0.0</c:v>
                </c:pt>
                <c:pt idx="555">
                  <c:v>0.0</c:v>
                </c:pt>
                <c:pt idx="556">
                  <c:v>0.0</c:v>
                </c:pt>
                <c:pt idx="557">
                  <c:v>0.0</c:v>
                </c:pt>
                <c:pt idx="558">
                  <c:v>0.0</c:v>
                </c:pt>
                <c:pt idx="559">
                  <c:v>0.0</c:v>
                </c:pt>
                <c:pt idx="560">
                  <c:v>0.0</c:v>
                </c:pt>
                <c:pt idx="561">
                  <c:v>0.0</c:v>
                </c:pt>
                <c:pt idx="562">
                  <c:v>0.0</c:v>
                </c:pt>
                <c:pt idx="563">
                  <c:v>0.0</c:v>
                </c:pt>
                <c:pt idx="564">
                  <c:v>0.0</c:v>
                </c:pt>
                <c:pt idx="565">
                  <c:v>0.0</c:v>
                </c:pt>
                <c:pt idx="566">
                  <c:v>0.0</c:v>
                </c:pt>
                <c:pt idx="567">
                  <c:v>0.0</c:v>
                </c:pt>
                <c:pt idx="568">
                  <c:v>0.0</c:v>
                </c:pt>
                <c:pt idx="569">
                  <c:v>0.0</c:v>
                </c:pt>
                <c:pt idx="570">
                  <c:v>0.0</c:v>
                </c:pt>
                <c:pt idx="571">
                  <c:v>0.0</c:v>
                </c:pt>
                <c:pt idx="572">
                  <c:v>0.0</c:v>
                </c:pt>
                <c:pt idx="573">
                  <c:v>0.0</c:v>
                </c:pt>
                <c:pt idx="574">
                  <c:v>0.0</c:v>
                </c:pt>
                <c:pt idx="575">
                  <c:v>0.0</c:v>
                </c:pt>
                <c:pt idx="576">
                  <c:v>0.0</c:v>
                </c:pt>
                <c:pt idx="577">
                  <c:v>0.0</c:v>
                </c:pt>
                <c:pt idx="578">
                  <c:v>0.0</c:v>
                </c:pt>
                <c:pt idx="579">
                  <c:v>0.0</c:v>
                </c:pt>
                <c:pt idx="580">
                  <c:v>0.0</c:v>
                </c:pt>
                <c:pt idx="581">
                  <c:v>0.0</c:v>
                </c:pt>
                <c:pt idx="582">
                  <c:v>0.0</c:v>
                </c:pt>
                <c:pt idx="583">
                  <c:v>0.0</c:v>
                </c:pt>
                <c:pt idx="584">
                  <c:v>0.0</c:v>
                </c:pt>
                <c:pt idx="585">
                  <c:v>0.0</c:v>
                </c:pt>
                <c:pt idx="586">
                  <c:v>0.0</c:v>
                </c:pt>
                <c:pt idx="587">
                  <c:v>0.0</c:v>
                </c:pt>
                <c:pt idx="588">
                  <c:v>0.0</c:v>
                </c:pt>
                <c:pt idx="589">
                  <c:v>0.0</c:v>
                </c:pt>
                <c:pt idx="590">
                  <c:v>0.0</c:v>
                </c:pt>
                <c:pt idx="591">
                  <c:v>0.0</c:v>
                </c:pt>
                <c:pt idx="592">
                  <c:v>0.0</c:v>
                </c:pt>
                <c:pt idx="593">
                  <c:v>0.0</c:v>
                </c:pt>
                <c:pt idx="594">
                  <c:v>0.0</c:v>
                </c:pt>
                <c:pt idx="595">
                  <c:v>0.0</c:v>
                </c:pt>
                <c:pt idx="596">
                  <c:v>0.0</c:v>
                </c:pt>
                <c:pt idx="597">
                  <c:v>0.0</c:v>
                </c:pt>
                <c:pt idx="598">
                  <c:v>0.0</c:v>
                </c:pt>
                <c:pt idx="599">
                  <c:v>0.0</c:v>
                </c:pt>
                <c:pt idx="600">
                  <c:v>0.0</c:v>
                </c:pt>
                <c:pt idx="601">
                  <c:v>0.0</c:v>
                </c:pt>
                <c:pt idx="602">
                  <c:v>0.0</c:v>
                </c:pt>
                <c:pt idx="603">
                  <c:v>0.0</c:v>
                </c:pt>
                <c:pt idx="604">
                  <c:v>0.0</c:v>
                </c:pt>
                <c:pt idx="605">
                  <c:v>0.0</c:v>
                </c:pt>
                <c:pt idx="606">
                  <c:v>0.0</c:v>
                </c:pt>
                <c:pt idx="607">
                  <c:v>0.0</c:v>
                </c:pt>
              </c:numCache>
            </c:numRef>
          </c:val>
        </c:ser>
        <c:dLbls>
          <c:showLegendKey val="0"/>
          <c:showVal val="0"/>
          <c:showCatName val="0"/>
          <c:showSerName val="0"/>
          <c:showPercent val="0"/>
          <c:showBubbleSize val="0"/>
        </c:dLbls>
        <c:gapWidth val="0"/>
        <c:axId val="-2095588968"/>
        <c:axId val="-2095592280"/>
      </c:barChart>
      <c:lineChart>
        <c:grouping val="standard"/>
        <c:varyColors val="0"/>
        <c:ser>
          <c:idx val="0"/>
          <c:order val="0"/>
          <c:tx>
            <c:strRef>
              <c:f>'9_e_comp'!$B$1</c:f>
              <c:strCache>
                <c:ptCount val="1"/>
                <c:pt idx="0">
                  <c:v>e_pr</c:v>
                </c:pt>
              </c:strCache>
            </c:strRef>
          </c:tx>
          <c:cat>
            <c:strRef>
              <c:f>'9_e_comp'!$A$2:$A$924</c:f>
              <c:strCache>
                <c:ptCount val="613"/>
                <c:pt idx="0">
                  <c:v> 1964m1</c:v>
                </c:pt>
                <c:pt idx="1">
                  <c:v> 1964m2</c:v>
                </c:pt>
                <c:pt idx="2">
                  <c:v> 1964m3</c:v>
                </c:pt>
                <c:pt idx="3">
                  <c:v> 1964m4</c:v>
                </c:pt>
                <c:pt idx="4">
                  <c:v> 1964m5</c:v>
                </c:pt>
                <c:pt idx="5">
                  <c:v> 1964m6</c:v>
                </c:pt>
                <c:pt idx="6">
                  <c:v> 1964m7</c:v>
                </c:pt>
                <c:pt idx="7">
                  <c:v> 1964m8</c:v>
                </c:pt>
                <c:pt idx="8">
                  <c:v> 1964m9</c:v>
                </c:pt>
                <c:pt idx="9">
                  <c:v>1964m10</c:v>
                </c:pt>
                <c:pt idx="10">
                  <c:v>1964m11</c:v>
                </c:pt>
                <c:pt idx="11">
                  <c:v>1964m12</c:v>
                </c:pt>
                <c:pt idx="12">
                  <c:v> 1965m1</c:v>
                </c:pt>
                <c:pt idx="13">
                  <c:v> 1965m2</c:v>
                </c:pt>
                <c:pt idx="14">
                  <c:v> 1965m3</c:v>
                </c:pt>
                <c:pt idx="15">
                  <c:v> 1965m4</c:v>
                </c:pt>
                <c:pt idx="16">
                  <c:v> 1965m5</c:v>
                </c:pt>
                <c:pt idx="17">
                  <c:v> 1965m6</c:v>
                </c:pt>
                <c:pt idx="18">
                  <c:v> 1965m7</c:v>
                </c:pt>
                <c:pt idx="19">
                  <c:v> 1965m8</c:v>
                </c:pt>
                <c:pt idx="20">
                  <c:v> 1965m9</c:v>
                </c:pt>
                <c:pt idx="21">
                  <c:v>1965m10</c:v>
                </c:pt>
                <c:pt idx="22">
                  <c:v>1965m11</c:v>
                </c:pt>
                <c:pt idx="23">
                  <c:v>1965m12</c:v>
                </c:pt>
                <c:pt idx="24">
                  <c:v> 1966m1</c:v>
                </c:pt>
                <c:pt idx="25">
                  <c:v> 1966m2</c:v>
                </c:pt>
                <c:pt idx="26">
                  <c:v> 1966m3</c:v>
                </c:pt>
                <c:pt idx="27">
                  <c:v> 1966m4</c:v>
                </c:pt>
                <c:pt idx="28">
                  <c:v> 1966m5</c:v>
                </c:pt>
                <c:pt idx="29">
                  <c:v> 1966m6</c:v>
                </c:pt>
                <c:pt idx="30">
                  <c:v> 1966m7</c:v>
                </c:pt>
                <c:pt idx="31">
                  <c:v> 1966m8</c:v>
                </c:pt>
                <c:pt idx="32">
                  <c:v> 1966m9</c:v>
                </c:pt>
                <c:pt idx="33">
                  <c:v>1966m10</c:v>
                </c:pt>
                <c:pt idx="34">
                  <c:v>1966m11</c:v>
                </c:pt>
                <c:pt idx="35">
                  <c:v>1966m12</c:v>
                </c:pt>
                <c:pt idx="36">
                  <c:v> 1967m1</c:v>
                </c:pt>
                <c:pt idx="37">
                  <c:v> 1967m2</c:v>
                </c:pt>
                <c:pt idx="38">
                  <c:v> 1967m3</c:v>
                </c:pt>
                <c:pt idx="39">
                  <c:v> 1967m4</c:v>
                </c:pt>
                <c:pt idx="40">
                  <c:v> 1967m5</c:v>
                </c:pt>
                <c:pt idx="41">
                  <c:v> 1967m6</c:v>
                </c:pt>
                <c:pt idx="42">
                  <c:v> 1967m7</c:v>
                </c:pt>
                <c:pt idx="43">
                  <c:v> 1967m8</c:v>
                </c:pt>
                <c:pt idx="44">
                  <c:v> 1967m9</c:v>
                </c:pt>
                <c:pt idx="45">
                  <c:v>1967m10</c:v>
                </c:pt>
                <c:pt idx="46">
                  <c:v>1967m11</c:v>
                </c:pt>
                <c:pt idx="47">
                  <c:v>1967m12</c:v>
                </c:pt>
                <c:pt idx="48">
                  <c:v> 1968m1</c:v>
                </c:pt>
                <c:pt idx="49">
                  <c:v> 1968m2</c:v>
                </c:pt>
                <c:pt idx="50">
                  <c:v> 1968m3</c:v>
                </c:pt>
                <c:pt idx="51">
                  <c:v> 1968m4</c:v>
                </c:pt>
                <c:pt idx="52">
                  <c:v> 1968m5</c:v>
                </c:pt>
                <c:pt idx="53">
                  <c:v> 1968m6</c:v>
                </c:pt>
                <c:pt idx="54">
                  <c:v> 1968m7</c:v>
                </c:pt>
                <c:pt idx="55">
                  <c:v> 1968m8</c:v>
                </c:pt>
                <c:pt idx="56">
                  <c:v> 1968m9</c:v>
                </c:pt>
                <c:pt idx="57">
                  <c:v>1968m10</c:v>
                </c:pt>
                <c:pt idx="58">
                  <c:v>1968m11</c:v>
                </c:pt>
                <c:pt idx="59">
                  <c:v>1968m12</c:v>
                </c:pt>
                <c:pt idx="60">
                  <c:v> 1969m1</c:v>
                </c:pt>
                <c:pt idx="61">
                  <c:v> 1969m2</c:v>
                </c:pt>
                <c:pt idx="62">
                  <c:v> 1969m3</c:v>
                </c:pt>
                <c:pt idx="63">
                  <c:v> 1969m4</c:v>
                </c:pt>
                <c:pt idx="64">
                  <c:v> 1969m5</c:v>
                </c:pt>
                <c:pt idx="65">
                  <c:v> 1969m6</c:v>
                </c:pt>
                <c:pt idx="66">
                  <c:v> 1969m7</c:v>
                </c:pt>
                <c:pt idx="67">
                  <c:v> 1969m8</c:v>
                </c:pt>
                <c:pt idx="68">
                  <c:v> 1969m9</c:v>
                </c:pt>
                <c:pt idx="69">
                  <c:v>1969m10</c:v>
                </c:pt>
                <c:pt idx="70">
                  <c:v>1969m11</c:v>
                </c:pt>
                <c:pt idx="71">
                  <c:v>1969m12</c:v>
                </c:pt>
                <c:pt idx="72">
                  <c:v> 1970m1</c:v>
                </c:pt>
                <c:pt idx="73">
                  <c:v> 1970m2</c:v>
                </c:pt>
                <c:pt idx="74">
                  <c:v> 1970m3</c:v>
                </c:pt>
                <c:pt idx="75">
                  <c:v> 1970m4</c:v>
                </c:pt>
                <c:pt idx="76">
                  <c:v> 1970m5</c:v>
                </c:pt>
                <c:pt idx="77">
                  <c:v> 1970m6</c:v>
                </c:pt>
                <c:pt idx="78">
                  <c:v> 1970m7</c:v>
                </c:pt>
                <c:pt idx="79">
                  <c:v> 1970m8</c:v>
                </c:pt>
                <c:pt idx="80">
                  <c:v> 1970m9</c:v>
                </c:pt>
                <c:pt idx="81">
                  <c:v>1970m10</c:v>
                </c:pt>
                <c:pt idx="82">
                  <c:v>1970m11</c:v>
                </c:pt>
                <c:pt idx="83">
                  <c:v>1970m12</c:v>
                </c:pt>
                <c:pt idx="84">
                  <c:v> 1971m1</c:v>
                </c:pt>
                <c:pt idx="85">
                  <c:v> 1971m2</c:v>
                </c:pt>
                <c:pt idx="86">
                  <c:v> 1971m3</c:v>
                </c:pt>
                <c:pt idx="87">
                  <c:v> 1971m4</c:v>
                </c:pt>
                <c:pt idx="88">
                  <c:v> 1971m5</c:v>
                </c:pt>
                <c:pt idx="89">
                  <c:v> 1971m6</c:v>
                </c:pt>
                <c:pt idx="90">
                  <c:v> 1971m7</c:v>
                </c:pt>
                <c:pt idx="91">
                  <c:v> 1971m8</c:v>
                </c:pt>
                <c:pt idx="92">
                  <c:v> 1971m9</c:v>
                </c:pt>
                <c:pt idx="93">
                  <c:v>1971m10</c:v>
                </c:pt>
                <c:pt idx="94">
                  <c:v>1971m11</c:v>
                </c:pt>
                <c:pt idx="95">
                  <c:v>1971m12</c:v>
                </c:pt>
                <c:pt idx="96">
                  <c:v> 1972m1</c:v>
                </c:pt>
                <c:pt idx="97">
                  <c:v> 1972m2</c:v>
                </c:pt>
                <c:pt idx="98">
                  <c:v> 1972m3</c:v>
                </c:pt>
                <c:pt idx="99">
                  <c:v> 1972m4</c:v>
                </c:pt>
                <c:pt idx="100">
                  <c:v> 1972m5</c:v>
                </c:pt>
                <c:pt idx="101">
                  <c:v> 1972m6</c:v>
                </c:pt>
                <c:pt idx="102">
                  <c:v> 1972m7</c:v>
                </c:pt>
                <c:pt idx="103">
                  <c:v> 1972m8</c:v>
                </c:pt>
                <c:pt idx="104">
                  <c:v> 1972m9</c:v>
                </c:pt>
                <c:pt idx="105">
                  <c:v>1972m10</c:v>
                </c:pt>
                <c:pt idx="106">
                  <c:v>1972m11</c:v>
                </c:pt>
                <c:pt idx="107">
                  <c:v>1972m12</c:v>
                </c:pt>
                <c:pt idx="108">
                  <c:v> 1973m1</c:v>
                </c:pt>
                <c:pt idx="109">
                  <c:v> 1973m2</c:v>
                </c:pt>
                <c:pt idx="110">
                  <c:v> 1973m3</c:v>
                </c:pt>
                <c:pt idx="111">
                  <c:v> 1973m4</c:v>
                </c:pt>
                <c:pt idx="112">
                  <c:v> 1973m5</c:v>
                </c:pt>
                <c:pt idx="113">
                  <c:v> 1973m6</c:v>
                </c:pt>
                <c:pt idx="114">
                  <c:v> 1973m7</c:v>
                </c:pt>
                <c:pt idx="115">
                  <c:v> 1973m8</c:v>
                </c:pt>
                <c:pt idx="116">
                  <c:v> 1973m9</c:v>
                </c:pt>
                <c:pt idx="117">
                  <c:v>1973m10</c:v>
                </c:pt>
                <c:pt idx="118">
                  <c:v>1973m11</c:v>
                </c:pt>
                <c:pt idx="119">
                  <c:v>1973m12</c:v>
                </c:pt>
                <c:pt idx="120">
                  <c:v> 1974m1</c:v>
                </c:pt>
                <c:pt idx="121">
                  <c:v> 1974m2</c:v>
                </c:pt>
                <c:pt idx="122">
                  <c:v> 1974m3</c:v>
                </c:pt>
                <c:pt idx="123">
                  <c:v> 1974m4</c:v>
                </c:pt>
                <c:pt idx="124">
                  <c:v> 1974m5</c:v>
                </c:pt>
                <c:pt idx="125">
                  <c:v> 1974m6</c:v>
                </c:pt>
                <c:pt idx="126">
                  <c:v> 1974m7</c:v>
                </c:pt>
                <c:pt idx="127">
                  <c:v> 1974m8</c:v>
                </c:pt>
                <c:pt idx="128">
                  <c:v> 1974m9</c:v>
                </c:pt>
                <c:pt idx="129">
                  <c:v>1974m10</c:v>
                </c:pt>
                <c:pt idx="130">
                  <c:v>1974m11</c:v>
                </c:pt>
                <c:pt idx="131">
                  <c:v>1974m12</c:v>
                </c:pt>
                <c:pt idx="132">
                  <c:v> 1975m1</c:v>
                </c:pt>
                <c:pt idx="133">
                  <c:v> 1975m2</c:v>
                </c:pt>
                <c:pt idx="134">
                  <c:v> 1975m3</c:v>
                </c:pt>
                <c:pt idx="135">
                  <c:v> 1975m4</c:v>
                </c:pt>
                <c:pt idx="136">
                  <c:v> 1975m5</c:v>
                </c:pt>
                <c:pt idx="137">
                  <c:v> 1975m6</c:v>
                </c:pt>
                <c:pt idx="138">
                  <c:v> 1975m7</c:v>
                </c:pt>
                <c:pt idx="139">
                  <c:v> 1975m8</c:v>
                </c:pt>
                <c:pt idx="140">
                  <c:v> 1975m9</c:v>
                </c:pt>
                <c:pt idx="141">
                  <c:v>1975m10</c:v>
                </c:pt>
                <c:pt idx="142">
                  <c:v>1975m11</c:v>
                </c:pt>
                <c:pt idx="143">
                  <c:v>1975m12</c:v>
                </c:pt>
                <c:pt idx="144">
                  <c:v> 1976m1</c:v>
                </c:pt>
                <c:pt idx="145">
                  <c:v> 1976m2</c:v>
                </c:pt>
                <c:pt idx="146">
                  <c:v> 1976m3</c:v>
                </c:pt>
                <c:pt idx="147">
                  <c:v> 1976m4</c:v>
                </c:pt>
                <c:pt idx="148">
                  <c:v> 1976m5</c:v>
                </c:pt>
                <c:pt idx="149">
                  <c:v> 1976m6</c:v>
                </c:pt>
                <c:pt idx="150">
                  <c:v> 1976m7</c:v>
                </c:pt>
                <c:pt idx="151">
                  <c:v> 1976m8</c:v>
                </c:pt>
                <c:pt idx="152">
                  <c:v> 1976m9</c:v>
                </c:pt>
                <c:pt idx="153">
                  <c:v>1976m10</c:v>
                </c:pt>
                <c:pt idx="154">
                  <c:v>1976m11</c:v>
                </c:pt>
                <c:pt idx="155">
                  <c:v>1976m12</c:v>
                </c:pt>
                <c:pt idx="156">
                  <c:v> 1977m1</c:v>
                </c:pt>
                <c:pt idx="157">
                  <c:v> 1977m2</c:v>
                </c:pt>
                <c:pt idx="158">
                  <c:v> 1977m3</c:v>
                </c:pt>
                <c:pt idx="159">
                  <c:v> 1977m4</c:v>
                </c:pt>
                <c:pt idx="160">
                  <c:v> 1977m5</c:v>
                </c:pt>
                <c:pt idx="161">
                  <c:v> 1977m6</c:v>
                </c:pt>
                <c:pt idx="162">
                  <c:v> 1977m7</c:v>
                </c:pt>
                <c:pt idx="163">
                  <c:v> 1977m8</c:v>
                </c:pt>
                <c:pt idx="164">
                  <c:v> 1977m9</c:v>
                </c:pt>
                <c:pt idx="165">
                  <c:v>1977m10</c:v>
                </c:pt>
                <c:pt idx="166">
                  <c:v>1977m11</c:v>
                </c:pt>
                <c:pt idx="167">
                  <c:v>1977m12</c:v>
                </c:pt>
                <c:pt idx="168">
                  <c:v> 1978m1</c:v>
                </c:pt>
                <c:pt idx="169">
                  <c:v> 1978m2</c:v>
                </c:pt>
                <c:pt idx="170">
                  <c:v> 1978m3</c:v>
                </c:pt>
                <c:pt idx="171">
                  <c:v> 1978m4</c:v>
                </c:pt>
                <c:pt idx="172">
                  <c:v> 1978m5</c:v>
                </c:pt>
                <c:pt idx="173">
                  <c:v> 1978m6</c:v>
                </c:pt>
                <c:pt idx="174">
                  <c:v> 1978m7</c:v>
                </c:pt>
                <c:pt idx="175">
                  <c:v> 1978m8</c:v>
                </c:pt>
                <c:pt idx="176">
                  <c:v> 1978m9</c:v>
                </c:pt>
                <c:pt idx="177">
                  <c:v>1978m10</c:v>
                </c:pt>
                <c:pt idx="178">
                  <c:v>1978m11</c:v>
                </c:pt>
                <c:pt idx="179">
                  <c:v>1978m12</c:v>
                </c:pt>
                <c:pt idx="180">
                  <c:v> 1979m1</c:v>
                </c:pt>
                <c:pt idx="181">
                  <c:v> 1979m2</c:v>
                </c:pt>
                <c:pt idx="182">
                  <c:v> 1979m3</c:v>
                </c:pt>
                <c:pt idx="183">
                  <c:v> 1979m4</c:v>
                </c:pt>
                <c:pt idx="184">
                  <c:v> 1979m5</c:v>
                </c:pt>
                <c:pt idx="185">
                  <c:v> 1979m6</c:v>
                </c:pt>
                <c:pt idx="186">
                  <c:v> 1979m7</c:v>
                </c:pt>
                <c:pt idx="187">
                  <c:v> 1979m8</c:v>
                </c:pt>
                <c:pt idx="188">
                  <c:v> 1979m9</c:v>
                </c:pt>
                <c:pt idx="189">
                  <c:v>1979m10</c:v>
                </c:pt>
                <c:pt idx="190">
                  <c:v>1979m11</c:v>
                </c:pt>
                <c:pt idx="191">
                  <c:v>1979m12</c:v>
                </c:pt>
                <c:pt idx="192">
                  <c:v> 1980m1</c:v>
                </c:pt>
                <c:pt idx="193">
                  <c:v> 1980m2</c:v>
                </c:pt>
                <c:pt idx="194">
                  <c:v> 1980m3</c:v>
                </c:pt>
                <c:pt idx="195">
                  <c:v> 1980m4</c:v>
                </c:pt>
                <c:pt idx="196">
                  <c:v> 1980m5</c:v>
                </c:pt>
                <c:pt idx="197">
                  <c:v> 1980m6</c:v>
                </c:pt>
                <c:pt idx="198">
                  <c:v> 1980m7</c:v>
                </c:pt>
                <c:pt idx="199">
                  <c:v> 1980m8</c:v>
                </c:pt>
                <c:pt idx="200">
                  <c:v> 1980m9</c:v>
                </c:pt>
                <c:pt idx="201">
                  <c:v>1980m10</c:v>
                </c:pt>
                <c:pt idx="202">
                  <c:v>1980m11</c:v>
                </c:pt>
                <c:pt idx="203">
                  <c:v>1980m12</c:v>
                </c:pt>
                <c:pt idx="204">
                  <c:v> 1981m1</c:v>
                </c:pt>
                <c:pt idx="205">
                  <c:v> 1981m2</c:v>
                </c:pt>
                <c:pt idx="206">
                  <c:v> 1981m3</c:v>
                </c:pt>
                <c:pt idx="207">
                  <c:v> 1981m4</c:v>
                </c:pt>
                <c:pt idx="208">
                  <c:v> 1981m5</c:v>
                </c:pt>
                <c:pt idx="209">
                  <c:v> 1981m6</c:v>
                </c:pt>
                <c:pt idx="210">
                  <c:v> 1981m7</c:v>
                </c:pt>
                <c:pt idx="211">
                  <c:v> 1981m8</c:v>
                </c:pt>
                <c:pt idx="212">
                  <c:v> 1981m9</c:v>
                </c:pt>
                <c:pt idx="213">
                  <c:v>1981m10</c:v>
                </c:pt>
                <c:pt idx="214">
                  <c:v>1981m11</c:v>
                </c:pt>
                <c:pt idx="215">
                  <c:v>1981m12</c:v>
                </c:pt>
                <c:pt idx="216">
                  <c:v> 1982m1</c:v>
                </c:pt>
                <c:pt idx="217">
                  <c:v> 1982m2</c:v>
                </c:pt>
                <c:pt idx="218">
                  <c:v> 1982m3</c:v>
                </c:pt>
                <c:pt idx="219">
                  <c:v> 1982m4</c:v>
                </c:pt>
                <c:pt idx="220">
                  <c:v> 1982m5</c:v>
                </c:pt>
                <c:pt idx="221">
                  <c:v> 1982m6</c:v>
                </c:pt>
                <c:pt idx="222">
                  <c:v> 1982m7</c:v>
                </c:pt>
                <c:pt idx="223">
                  <c:v> 1982m8</c:v>
                </c:pt>
                <c:pt idx="224">
                  <c:v> 1982m9</c:v>
                </c:pt>
                <c:pt idx="225">
                  <c:v>1982m10</c:v>
                </c:pt>
                <c:pt idx="226">
                  <c:v>1982m11</c:v>
                </c:pt>
                <c:pt idx="227">
                  <c:v>1982m12</c:v>
                </c:pt>
                <c:pt idx="228">
                  <c:v> 1983m1</c:v>
                </c:pt>
                <c:pt idx="229">
                  <c:v> 1983m2</c:v>
                </c:pt>
                <c:pt idx="230">
                  <c:v> 1983m3</c:v>
                </c:pt>
                <c:pt idx="231">
                  <c:v> 1983m4</c:v>
                </c:pt>
                <c:pt idx="232">
                  <c:v> 1983m5</c:v>
                </c:pt>
                <c:pt idx="233">
                  <c:v> 1983m6</c:v>
                </c:pt>
                <c:pt idx="234">
                  <c:v> 1983m7</c:v>
                </c:pt>
                <c:pt idx="235">
                  <c:v> 1983m8</c:v>
                </c:pt>
                <c:pt idx="236">
                  <c:v> 1983m9</c:v>
                </c:pt>
                <c:pt idx="237">
                  <c:v>1983m10</c:v>
                </c:pt>
                <c:pt idx="238">
                  <c:v>1983m11</c:v>
                </c:pt>
                <c:pt idx="239">
                  <c:v>1983m12</c:v>
                </c:pt>
                <c:pt idx="240">
                  <c:v> 1984m1</c:v>
                </c:pt>
                <c:pt idx="241">
                  <c:v> 1984m2</c:v>
                </c:pt>
                <c:pt idx="242">
                  <c:v> 1984m3</c:v>
                </c:pt>
                <c:pt idx="243">
                  <c:v> 1984m4</c:v>
                </c:pt>
                <c:pt idx="244">
                  <c:v> 1984m5</c:v>
                </c:pt>
                <c:pt idx="245">
                  <c:v> 1984m6</c:v>
                </c:pt>
                <c:pt idx="246">
                  <c:v> 1984m7</c:v>
                </c:pt>
                <c:pt idx="247">
                  <c:v> 1984m8</c:v>
                </c:pt>
                <c:pt idx="248">
                  <c:v> 1984m9</c:v>
                </c:pt>
                <c:pt idx="249">
                  <c:v>1984m10</c:v>
                </c:pt>
                <c:pt idx="250">
                  <c:v>1984m11</c:v>
                </c:pt>
                <c:pt idx="251">
                  <c:v>1984m12</c:v>
                </c:pt>
                <c:pt idx="252">
                  <c:v> 1985m1</c:v>
                </c:pt>
                <c:pt idx="253">
                  <c:v> 1985m2</c:v>
                </c:pt>
                <c:pt idx="254">
                  <c:v> 1985m3</c:v>
                </c:pt>
                <c:pt idx="255">
                  <c:v> 1985m4</c:v>
                </c:pt>
                <c:pt idx="256">
                  <c:v> 1985m5</c:v>
                </c:pt>
                <c:pt idx="257">
                  <c:v> 1985m6</c:v>
                </c:pt>
                <c:pt idx="258">
                  <c:v> 1985m7</c:v>
                </c:pt>
                <c:pt idx="259">
                  <c:v> 1985m8</c:v>
                </c:pt>
                <c:pt idx="260">
                  <c:v> 1985m9</c:v>
                </c:pt>
                <c:pt idx="261">
                  <c:v>1985m10</c:v>
                </c:pt>
                <c:pt idx="262">
                  <c:v>1985m11</c:v>
                </c:pt>
                <c:pt idx="263">
                  <c:v>1985m12</c:v>
                </c:pt>
                <c:pt idx="264">
                  <c:v> 1986m1</c:v>
                </c:pt>
                <c:pt idx="265">
                  <c:v> 1986m2</c:v>
                </c:pt>
                <c:pt idx="266">
                  <c:v> 1986m3</c:v>
                </c:pt>
                <c:pt idx="267">
                  <c:v> 1986m4</c:v>
                </c:pt>
                <c:pt idx="268">
                  <c:v> 1986m5</c:v>
                </c:pt>
                <c:pt idx="269">
                  <c:v> 1986m6</c:v>
                </c:pt>
                <c:pt idx="270">
                  <c:v> 1986m7</c:v>
                </c:pt>
                <c:pt idx="271">
                  <c:v> 1986m8</c:v>
                </c:pt>
                <c:pt idx="272">
                  <c:v> 1986m9</c:v>
                </c:pt>
                <c:pt idx="273">
                  <c:v>1986m10</c:v>
                </c:pt>
                <c:pt idx="274">
                  <c:v>1986m11</c:v>
                </c:pt>
                <c:pt idx="275">
                  <c:v>1986m12</c:v>
                </c:pt>
                <c:pt idx="276">
                  <c:v> 1987m1</c:v>
                </c:pt>
                <c:pt idx="277">
                  <c:v> 1987m2</c:v>
                </c:pt>
                <c:pt idx="278">
                  <c:v> 1987m3</c:v>
                </c:pt>
                <c:pt idx="279">
                  <c:v> 1987m4</c:v>
                </c:pt>
                <c:pt idx="280">
                  <c:v> 1987m5</c:v>
                </c:pt>
                <c:pt idx="281">
                  <c:v> 1987m6</c:v>
                </c:pt>
                <c:pt idx="282">
                  <c:v> 1987m7</c:v>
                </c:pt>
                <c:pt idx="283">
                  <c:v> 1987m8</c:v>
                </c:pt>
                <c:pt idx="284">
                  <c:v> 1987m9</c:v>
                </c:pt>
                <c:pt idx="285">
                  <c:v>1987m10</c:v>
                </c:pt>
                <c:pt idx="286">
                  <c:v>1987m11</c:v>
                </c:pt>
                <c:pt idx="287">
                  <c:v>1987m12</c:v>
                </c:pt>
                <c:pt idx="288">
                  <c:v> 1988m1</c:v>
                </c:pt>
                <c:pt idx="289">
                  <c:v> 1988m2</c:v>
                </c:pt>
                <c:pt idx="290">
                  <c:v> 1988m3</c:v>
                </c:pt>
                <c:pt idx="291">
                  <c:v> 1988m4</c:v>
                </c:pt>
                <c:pt idx="292">
                  <c:v> 1988m5</c:v>
                </c:pt>
                <c:pt idx="293">
                  <c:v> 1988m6</c:v>
                </c:pt>
                <c:pt idx="294">
                  <c:v> 1988m7</c:v>
                </c:pt>
                <c:pt idx="295">
                  <c:v> 1988m8</c:v>
                </c:pt>
                <c:pt idx="296">
                  <c:v> 1988m9</c:v>
                </c:pt>
                <c:pt idx="297">
                  <c:v>1988m10</c:v>
                </c:pt>
                <c:pt idx="298">
                  <c:v>1988m11</c:v>
                </c:pt>
                <c:pt idx="299">
                  <c:v>1988m12</c:v>
                </c:pt>
                <c:pt idx="300">
                  <c:v> 1989m1</c:v>
                </c:pt>
                <c:pt idx="301">
                  <c:v> 1989m2</c:v>
                </c:pt>
                <c:pt idx="302">
                  <c:v> 1989m3</c:v>
                </c:pt>
                <c:pt idx="303">
                  <c:v> 1989m4</c:v>
                </c:pt>
                <c:pt idx="304">
                  <c:v> 1989m5</c:v>
                </c:pt>
                <c:pt idx="305">
                  <c:v> 1989m6</c:v>
                </c:pt>
                <c:pt idx="306">
                  <c:v> 1989m7</c:v>
                </c:pt>
                <c:pt idx="307">
                  <c:v> 1989m8</c:v>
                </c:pt>
                <c:pt idx="308">
                  <c:v> 1989m9</c:v>
                </c:pt>
                <c:pt idx="309">
                  <c:v>1989m10</c:v>
                </c:pt>
                <c:pt idx="310">
                  <c:v>1989m11</c:v>
                </c:pt>
                <c:pt idx="311">
                  <c:v>1989m12</c:v>
                </c:pt>
                <c:pt idx="312">
                  <c:v> 1990m1</c:v>
                </c:pt>
                <c:pt idx="313">
                  <c:v> 1990m2</c:v>
                </c:pt>
                <c:pt idx="314">
                  <c:v> 1990m3</c:v>
                </c:pt>
                <c:pt idx="315">
                  <c:v> 1990m4</c:v>
                </c:pt>
                <c:pt idx="316">
                  <c:v> 1990m5</c:v>
                </c:pt>
                <c:pt idx="317">
                  <c:v> 1990m6</c:v>
                </c:pt>
                <c:pt idx="318">
                  <c:v> 1990m7</c:v>
                </c:pt>
                <c:pt idx="319">
                  <c:v> 1990m8</c:v>
                </c:pt>
                <c:pt idx="320">
                  <c:v> 1990m9</c:v>
                </c:pt>
                <c:pt idx="321">
                  <c:v>1990m10</c:v>
                </c:pt>
                <c:pt idx="322">
                  <c:v>1990m11</c:v>
                </c:pt>
                <c:pt idx="323">
                  <c:v>1990m12</c:v>
                </c:pt>
                <c:pt idx="324">
                  <c:v> 1991m1</c:v>
                </c:pt>
                <c:pt idx="325">
                  <c:v> 1991m2</c:v>
                </c:pt>
                <c:pt idx="326">
                  <c:v> 1991m3</c:v>
                </c:pt>
                <c:pt idx="327">
                  <c:v> 1991m4</c:v>
                </c:pt>
                <c:pt idx="328">
                  <c:v> 1991m5</c:v>
                </c:pt>
                <c:pt idx="329">
                  <c:v> 1991m6</c:v>
                </c:pt>
                <c:pt idx="330">
                  <c:v> 1991m7</c:v>
                </c:pt>
                <c:pt idx="331">
                  <c:v> 1991m8</c:v>
                </c:pt>
                <c:pt idx="332">
                  <c:v> 1991m9</c:v>
                </c:pt>
                <c:pt idx="333">
                  <c:v>1991m10</c:v>
                </c:pt>
                <c:pt idx="334">
                  <c:v>1991m11</c:v>
                </c:pt>
                <c:pt idx="335">
                  <c:v>1991m12</c:v>
                </c:pt>
                <c:pt idx="336">
                  <c:v> 1992m1</c:v>
                </c:pt>
                <c:pt idx="337">
                  <c:v> 1992m2</c:v>
                </c:pt>
                <c:pt idx="338">
                  <c:v> 1992m3</c:v>
                </c:pt>
                <c:pt idx="339">
                  <c:v> 1992m4</c:v>
                </c:pt>
                <c:pt idx="340">
                  <c:v> 1992m5</c:v>
                </c:pt>
                <c:pt idx="341">
                  <c:v> 1992m6</c:v>
                </c:pt>
                <c:pt idx="342">
                  <c:v> 1992m7</c:v>
                </c:pt>
                <c:pt idx="343">
                  <c:v> 1992m8</c:v>
                </c:pt>
                <c:pt idx="344">
                  <c:v> 1992m9</c:v>
                </c:pt>
                <c:pt idx="345">
                  <c:v>1992m10</c:v>
                </c:pt>
                <c:pt idx="346">
                  <c:v>1992m11</c:v>
                </c:pt>
                <c:pt idx="347">
                  <c:v>1992m12</c:v>
                </c:pt>
                <c:pt idx="348">
                  <c:v> 1993m1</c:v>
                </c:pt>
                <c:pt idx="349">
                  <c:v> 1993m2</c:v>
                </c:pt>
                <c:pt idx="350">
                  <c:v> 1993m3</c:v>
                </c:pt>
                <c:pt idx="351">
                  <c:v> 1993m4</c:v>
                </c:pt>
                <c:pt idx="352">
                  <c:v> 1993m5</c:v>
                </c:pt>
                <c:pt idx="353">
                  <c:v> 1993m6</c:v>
                </c:pt>
                <c:pt idx="354">
                  <c:v> 1993m7</c:v>
                </c:pt>
                <c:pt idx="355">
                  <c:v> 1993m8</c:v>
                </c:pt>
                <c:pt idx="356">
                  <c:v> 1993m9</c:v>
                </c:pt>
                <c:pt idx="357">
                  <c:v>1993m10</c:v>
                </c:pt>
                <c:pt idx="358">
                  <c:v>1993m11</c:v>
                </c:pt>
                <c:pt idx="359">
                  <c:v>1993m12</c:v>
                </c:pt>
                <c:pt idx="360">
                  <c:v> 1994m1</c:v>
                </c:pt>
                <c:pt idx="361">
                  <c:v> 1994m2</c:v>
                </c:pt>
                <c:pt idx="362">
                  <c:v> 1994m3</c:v>
                </c:pt>
                <c:pt idx="363">
                  <c:v> 1994m4</c:v>
                </c:pt>
                <c:pt idx="364">
                  <c:v> 1994m5</c:v>
                </c:pt>
                <c:pt idx="365">
                  <c:v> 1994m6</c:v>
                </c:pt>
                <c:pt idx="366">
                  <c:v> 1994m7</c:v>
                </c:pt>
                <c:pt idx="367">
                  <c:v> 1994m8</c:v>
                </c:pt>
                <c:pt idx="368">
                  <c:v> 1994m9</c:v>
                </c:pt>
                <c:pt idx="369">
                  <c:v>1994m10</c:v>
                </c:pt>
                <c:pt idx="370">
                  <c:v>1994m11</c:v>
                </c:pt>
                <c:pt idx="371">
                  <c:v>1994m12</c:v>
                </c:pt>
                <c:pt idx="372">
                  <c:v> 1995m1</c:v>
                </c:pt>
                <c:pt idx="373">
                  <c:v> 1995m2</c:v>
                </c:pt>
                <c:pt idx="374">
                  <c:v> 1995m3</c:v>
                </c:pt>
                <c:pt idx="375">
                  <c:v> 1995m4</c:v>
                </c:pt>
                <c:pt idx="376">
                  <c:v> 1995m5</c:v>
                </c:pt>
                <c:pt idx="377">
                  <c:v> 1995m6</c:v>
                </c:pt>
                <c:pt idx="378">
                  <c:v> 1995m7</c:v>
                </c:pt>
                <c:pt idx="379">
                  <c:v> 1995m8</c:v>
                </c:pt>
                <c:pt idx="380">
                  <c:v> 1995m9</c:v>
                </c:pt>
                <c:pt idx="381">
                  <c:v>1995m10</c:v>
                </c:pt>
                <c:pt idx="382">
                  <c:v>1995m11</c:v>
                </c:pt>
                <c:pt idx="383">
                  <c:v>1995m12</c:v>
                </c:pt>
                <c:pt idx="384">
                  <c:v> 1996m1</c:v>
                </c:pt>
                <c:pt idx="385">
                  <c:v> 1996m2</c:v>
                </c:pt>
                <c:pt idx="386">
                  <c:v> 1996m3</c:v>
                </c:pt>
                <c:pt idx="387">
                  <c:v> 1996m4</c:v>
                </c:pt>
                <c:pt idx="388">
                  <c:v> 1996m5</c:v>
                </c:pt>
                <c:pt idx="389">
                  <c:v> 1996m6</c:v>
                </c:pt>
                <c:pt idx="390">
                  <c:v> 1996m7</c:v>
                </c:pt>
                <c:pt idx="391">
                  <c:v> 1996m8</c:v>
                </c:pt>
                <c:pt idx="392">
                  <c:v> 1996m9</c:v>
                </c:pt>
                <c:pt idx="393">
                  <c:v>1996m10</c:v>
                </c:pt>
                <c:pt idx="394">
                  <c:v>1996m11</c:v>
                </c:pt>
                <c:pt idx="395">
                  <c:v>1996m12</c:v>
                </c:pt>
                <c:pt idx="396">
                  <c:v> 1997m1</c:v>
                </c:pt>
                <c:pt idx="397">
                  <c:v> 1997m2</c:v>
                </c:pt>
                <c:pt idx="398">
                  <c:v> 1997m3</c:v>
                </c:pt>
                <c:pt idx="399">
                  <c:v> 1997m4</c:v>
                </c:pt>
                <c:pt idx="400">
                  <c:v> 1997m5</c:v>
                </c:pt>
                <c:pt idx="401">
                  <c:v> 1997m6</c:v>
                </c:pt>
                <c:pt idx="402">
                  <c:v> 1997m7</c:v>
                </c:pt>
                <c:pt idx="403">
                  <c:v> 1997m8</c:v>
                </c:pt>
                <c:pt idx="404">
                  <c:v> 1997m9</c:v>
                </c:pt>
                <c:pt idx="405">
                  <c:v>1997m10</c:v>
                </c:pt>
                <c:pt idx="406">
                  <c:v>1997m11</c:v>
                </c:pt>
                <c:pt idx="407">
                  <c:v>1997m12</c:v>
                </c:pt>
                <c:pt idx="408">
                  <c:v> 1998m1</c:v>
                </c:pt>
                <c:pt idx="409">
                  <c:v> 1998m2</c:v>
                </c:pt>
                <c:pt idx="410">
                  <c:v> 1998m3</c:v>
                </c:pt>
                <c:pt idx="411">
                  <c:v> 1998m4</c:v>
                </c:pt>
                <c:pt idx="412">
                  <c:v> 1998m5</c:v>
                </c:pt>
                <c:pt idx="413">
                  <c:v> 1998m6</c:v>
                </c:pt>
                <c:pt idx="414">
                  <c:v> 1998m7</c:v>
                </c:pt>
                <c:pt idx="415">
                  <c:v> 1998m8</c:v>
                </c:pt>
                <c:pt idx="416">
                  <c:v> 1998m9</c:v>
                </c:pt>
                <c:pt idx="417">
                  <c:v>1998m10</c:v>
                </c:pt>
                <c:pt idx="418">
                  <c:v>1998m11</c:v>
                </c:pt>
                <c:pt idx="419">
                  <c:v>1998m12</c:v>
                </c:pt>
                <c:pt idx="420">
                  <c:v> 1999m1</c:v>
                </c:pt>
                <c:pt idx="421">
                  <c:v> 1999m2</c:v>
                </c:pt>
                <c:pt idx="422">
                  <c:v> 1999m3</c:v>
                </c:pt>
                <c:pt idx="423">
                  <c:v> 1999m4</c:v>
                </c:pt>
                <c:pt idx="424">
                  <c:v> 1999m5</c:v>
                </c:pt>
                <c:pt idx="425">
                  <c:v> 1999m6</c:v>
                </c:pt>
                <c:pt idx="426">
                  <c:v> 1999m7</c:v>
                </c:pt>
                <c:pt idx="427">
                  <c:v> 1999m8</c:v>
                </c:pt>
                <c:pt idx="428">
                  <c:v> 1999m9</c:v>
                </c:pt>
                <c:pt idx="429">
                  <c:v>1999m10</c:v>
                </c:pt>
                <c:pt idx="430">
                  <c:v>1999m11</c:v>
                </c:pt>
                <c:pt idx="431">
                  <c:v>1999m12</c:v>
                </c:pt>
                <c:pt idx="432">
                  <c:v> 2000m1</c:v>
                </c:pt>
                <c:pt idx="433">
                  <c:v> 2000m2</c:v>
                </c:pt>
                <c:pt idx="434">
                  <c:v> 2000m3</c:v>
                </c:pt>
                <c:pt idx="435">
                  <c:v> 2000m4</c:v>
                </c:pt>
                <c:pt idx="436">
                  <c:v> 2000m5</c:v>
                </c:pt>
                <c:pt idx="437">
                  <c:v> 2000m6</c:v>
                </c:pt>
                <c:pt idx="438">
                  <c:v> 2000m7</c:v>
                </c:pt>
                <c:pt idx="439">
                  <c:v> 2000m8</c:v>
                </c:pt>
                <c:pt idx="440">
                  <c:v> 2000m9</c:v>
                </c:pt>
                <c:pt idx="441">
                  <c:v>2000m10</c:v>
                </c:pt>
                <c:pt idx="442">
                  <c:v>2000m11</c:v>
                </c:pt>
                <c:pt idx="443">
                  <c:v>2000m12</c:v>
                </c:pt>
                <c:pt idx="444">
                  <c:v> 2001m1</c:v>
                </c:pt>
                <c:pt idx="445">
                  <c:v> 2001m2</c:v>
                </c:pt>
                <c:pt idx="446">
                  <c:v> 2001m3</c:v>
                </c:pt>
                <c:pt idx="447">
                  <c:v> 2001m4</c:v>
                </c:pt>
                <c:pt idx="448">
                  <c:v> 2001m5</c:v>
                </c:pt>
                <c:pt idx="449">
                  <c:v> 2001m6</c:v>
                </c:pt>
                <c:pt idx="450">
                  <c:v> 2001m7</c:v>
                </c:pt>
                <c:pt idx="451">
                  <c:v> 2001m8</c:v>
                </c:pt>
                <c:pt idx="452">
                  <c:v> 2001m9</c:v>
                </c:pt>
                <c:pt idx="453">
                  <c:v>2001m10</c:v>
                </c:pt>
                <c:pt idx="454">
                  <c:v>2001m11</c:v>
                </c:pt>
                <c:pt idx="455">
                  <c:v>2001m12</c:v>
                </c:pt>
                <c:pt idx="456">
                  <c:v> 2002m1</c:v>
                </c:pt>
                <c:pt idx="457">
                  <c:v> 2002m2</c:v>
                </c:pt>
                <c:pt idx="458">
                  <c:v> 2002m3</c:v>
                </c:pt>
                <c:pt idx="459">
                  <c:v> 2002m4</c:v>
                </c:pt>
                <c:pt idx="460">
                  <c:v> 2002m5</c:v>
                </c:pt>
                <c:pt idx="461">
                  <c:v> 2002m6</c:v>
                </c:pt>
                <c:pt idx="462">
                  <c:v> 2002m7</c:v>
                </c:pt>
                <c:pt idx="463">
                  <c:v> 2002m8</c:v>
                </c:pt>
                <c:pt idx="464">
                  <c:v> 2002m9</c:v>
                </c:pt>
                <c:pt idx="465">
                  <c:v>2002m10</c:v>
                </c:pt>
                <c:pt idx="466">
                  <c:v>2002m11</c:v>
                </c:pt>
                <c:pt idx="467">
                  <c:v>2002m12</c:v>
                </c:pt>
                <c:pt idx="468">
                  <c:v> 2003m1</c:v>
                </c:pt>
                <c:pt idx="469">
                  <c:v> 2003m2</c:v>
                </c:pt>
                <c:pt idx="470">
                  <c:v> 2003m3</c:v>
                </c:pt>
                <c:pt idx="471">
                  <c:v> 2003m4</c:v>
                </c:pt>
                <c:pt idx="472">
                  <c:v> 2003m5</c:v>
                </c:pt>
                <c:pt idx="473">
                  <c:v> 2003m6</c:v>
                </c:pt>
                <c:pt idx="474">
                  <c:v> 2003m7</c:v>
                </c:pt>
                <c:pt idx="475">
                  <c:v> 2003m8</c:v>
                </c:pt>
                <c:pt idx="476">
                  <c:v> 2003m9</c:v>
                </c:pt>
                <c:pt idx="477">
                  <c:v>2003m10</c:v>
                </c:pt>
                <c:pt idx="478">
                  <c:v>2003m11</c:v>
                </c:pt>
                <c:pt idx="479">
                  <c:v>2003m12</c:v>
                </c:pt>
                <c:pt idx="480">
                  <c:v> 2004m1</c:v>
                </c:pt>
                <c:pt idx="481">
                  <c:v> 2004m2</c:v>
                </c:pt>
                <c:pt idx="482">
                  <c:v> 2004m3</c:v>
                </c:pt>
                <c:pt idx="483">
                  <c:v> 2004m4</c:v>
                </c:pt>
                <c:pt idx="484">
                  <c:v> 2004m5</c:v>
                </c:pt>
                <c:pt idx="485">
                  <c:v> 2004m6</c:v>
                </c:pt>
                <c:pt idx="486">
                  <c:v> 2004m7</c:v>
                </c:pt>
                <c:pt idx="487">
                  <c:v> 2004m8</c:v>
                </c:pt>
                <c:pt idx="488">
                  <c:v> 2004m9</c:v>
                </c:pt>
                <c:pt idx="489">
                  <c:v>2004m10</c:v>
                </c:pt>
                <c:pt idx="490">
                  <c:v>2004m11</c:v>
                </c:pt>
                <c:pt idx="491">
                  <c:v>2004m12</c:v>
                </c:pt>
                <c:pt idx="492">
                  <c:v> 2005m1</c:v>
                </c:pt>
                <c:pt idx="493">
                  <c:v> 2005m2</c:v>
                </c:pt>
                <c:pt idx="494">
                  <c:v> 2005m3</c:v>
                </c:pt>
                <c:pt idx="495">
                  <c:v> 2005m4</c:v>
                </c:pt>
                <c:pt idx="496">
                  <c:v> 2005m5</c:v>
                </c:pt>
                <c:pt idx="497">
                  <c:v> 2005m6</c:v>
                </c:pt>
                <c:pt idx="498">
                  <c:v> 2005m7</c:v>
                </c:pt>
                <c:pt idx="499">
                  <c:v> 2005m8</c:v>
                </c:pt>
                <c:pt idx="500">
                  <c:v> 2005m9</c:v>
                </c:pt>
                <c:pt idx="501">
                  <c:v>2005m10</c:v>
                </c:pt>
                <c:pt idx="502">
                  <c:v>2005m11</c:v>
                </c:pt>
                <c:pt idx="503">
                  <c:v>2005m12</c:v>
                </c:pt>
                <c:pt idx="504">
                  <c:v> 2006m1</c:v>
                </c:pt>
                <c:pt idx="505">
                  <c:v> 2006m2</c:v>
                </c:pt>
                <c:pt idx="506">
                  <c:v> 2006m3</c:v>
                </c:pt>
                <c:pt idx="507">
                  <c:v> 2006m4</c:v>
                </c:pt>
                <c:pt idx="508">
                  <c:v> 2006m5</c:v>
                </c:pt>
                <c:pt idx="509">
                  <c:v> 2006m6</c:v>
                </c:pt>
                <c:pt idx="510">
                  <c:v> 2006m7</c:v>
                </c:pt>
                <c:pt idx="511">
                  <c:v> 2006m8</c:v>
                </c:pt>
                <c:pt idx="512">
                  <c:v> 2006m9</c:v>
                </c:pt>
                <c:pt idx="513">
                  <c:v>2006m10</c:v>
                </c:pt>
                <c:pt idx="514">
                  <c:v>2006m11</c:v>
                </c:pt>
                <c:pt idx="515">
                  <c:v>2006m12</c:v>
                </c:pt>
                <c:pt idx="516">
                  <c:v> 2007m1</c:v>
                </c:pt>
                <c:pt idx="517">
                  <c:v> 2007m2</c:v>
                </c:pt>
                <c:pt idx="518">
                  <c:v> 2007m3</c:v>
                </c:pt>
                <c:pt idx="519">
                  <c:v> 2007m4</c:v>
                </c:pt>
                <c:pt idx="520">
                  <c:v> 2007m5</c:v>
                </c:pt>
                <c:pt idx="521">
                  <c:v> 2007m6</c:v>
                </c:pt>
                <c:pt idx="522">
                  <c:v> 2007m7</c:v>
                </c:pt>
                <c:pt idx="523">
                  <c:v> 2007m8</c:v>
                </c:pt>
                <c:pt idx="524">
                  <c:v> 2007m9</c:v>
                </c:pt>
                <c:pt idx="525">
                  <c:v>2007m10</c:v>
                </c:pt>
                <c:pt idx="526">
                  <c:v>2007m11</c:v>
                </c:pt>
                <c:pt idx="527">
                  <c:v>2007m12</c:v>
                </c:pt>
                <c:pt idx="528">
                  <c:v> 2008m1</c:v>
                </c:pt>
                <c:pt idx="529">
                  <c:v> 2008m2</c:v>
                </c:pt>
                <c:pt idx="530">
                  <c:v> 2008m3</c:v>
                </c:pt>
                <c:pt idx="531">
                  <c:v> 2008m4</c:v>
                </c:pt>
                <c:pt idx="532">
                  <c:v> 2008m5</c:v>
                </c:pt>
                <c:pt idx="533">
                  <c:v> 2008m6</c:v>
                </c:pt>
                <c:pt idx="534">
                  <c:v> 2008m7</c:v>
                </c:pt>
                <c:pt idx="535">
                  <c:v> 2008m8</c:v>
                </c:pt>
                <c:pt idx="536">
                  <c:v> 2008m9</c:v>
                </c:pt>
                <c:pt idx="537">
                  <c:v>2008m10</c:v>
                </c:pt>
                <c:pt idx="538">
                  <c:v>2008m11</c:v>
                </c:pt>
                <c:pt idx="539">
                  <c:v>2008m12</c:v>
                </c:pt>
                <c:pt idx="540">
                  <c:v> 2009m1</c:v>
                </c:pt>
                <c:pt idx="541">
                  <c:v> 2009m2</c:v>
                </c:pt>
                <c:pt idx="542">
                  <c:v> 2009m3</c:v>
                </c:pt>
                <c:pt idx="543">
                  <c:v> 2009m4</c:v>
                </c:pt>
                <c:pt idx="544">
                  <c:v> 2009m5</c:v>
                </c:pt>
                <c:pt idx="545">
                  <c:v> 2009m6</c:v>
                </c:pt>
                <c:pt idx="546">
                  <c:v> 2009m7</c:v>
                </c:pt>
                <c:pt idx="547">
                  <c:v> 2009m8</c:v>
                </c:pt>
                <c:pt idx="548">
                  <c:v> 2009m9</c:v>
                </c:pt>
                <c:pt idx="549">
                  <c:v>2009m10</c:v>
                </c:pt>
                <c:pt idx="550">
                  <c:v>2009m11</c:v>
                </c:pt>
                <c:pt idx="551">
                  <c:v>2009m12</c:v>
                </c:pt>
                <c:pt idx="552">
                  <c:v> 2010m1</c:v>
                </c:pt>
                <c:pt idx="553">
                  <c:v> 2010m2</c:v>
                </c:pt>
                <c:pt idx="554">
                  <c:v> 2010m3</c:v>
                </c:pt>
                <c:pt idx="555">
                  <c:v> 2010m4</c:v>
                </c:pt>
                <c:pt idx="556">
                  <c:v> 2010m5</c:v>
                </c:pt>
                <c:pt idx="557">
                  <c:v> 2010m6</c:v>
                </c:pt>
                <c:pt idx="558">
                  <c:v> 2010m7</c:v>
                </c:pt>
                <c:pt idx="559">
                  <c:v> 2010m8</c:v>
                </c:pt>
                <c:pt idx="560">
                  <c:v> 2010m9</c:v>
                </c:pt>
                <c:pt idx="561">
                  <c:v>2010m10</c:v>
                </c:pt>
                <c:pt idx="562">
                  <c:v>2010m11</c:v>
                </c:pt>
                <c:pt idx="563">
                  <c:v>2010m12</c:v>
                </c:pt>
                <c:pt idx="564">
                  <c:v> 2011m1</c:v>
                </c:pt>
                <c:pt idx="565">
                  <c:v> 2011m2</c:v>
                </c:pt>
                <c:pt idx="566">
                  <c:v> 2011m3</c:v>
                </c:pt>
                <c:pt idx="567">
                  <c:v> 2011m4</c:v>
                </c:pt>
                <c:pt idx="568">
                  <c:v> 2011m5</c:v>
                </c:pt>
                <c:pt idx="569">
                  <c:v> 2011m6</c:v>
                </c:pt>
                <c:pt idx="570">
                  <c:v> 2011m7</c:v>
                </c:pt>
                <c:pt idx="571">
                  <c:v> 2011m8</c:v>
                </c:pt>
                <c:pt idx="572">
                  <c:v> 2011m9</c:v>
                </c:pt>
                <c:pt idx="573">
                  <c:v>2011m10</c:v>
                </c:pt>
                <c:pt idx="574">
                  <c:v>2011m11</c:v>
                </c:pt>
                <c:pt idx="575">
                  <c:v>2011m12</c:v>
                </c:pt>
                <c:pt idx="576">
                  <c:v> 2012m1</c:v>
                </c:pt>
                <c:pt idx="577">
                  <c:v> 2012m2</c:v>
                </c:pt>
                <c:pt idx="578">
                  <c:v> 2012m3</c:v>
                </c:pt>
                <c:pt idx="579">
                  <c:v> 2012m4</c:v>
                </c:pt>
                <c:pt idx="580">
                  <c:v> 2012m5</c:v>
                </c:pt>
                <c:pt idx="581">
                  <c:v> 2012m6</c:v>
                </c:pt>
                <c:pt idx="582">
                  <c:v> 2012m7</c:v>
                </c:pt>
                <c:pt idx="583">
                  <c:v> 2012m8</c:v>
                </c:pt>
                <c:pt idx="584">
                  <c:v> 2012m9</c:v>
                </c:pt>
                <c:pt idx="585">
                  <c:v>2012m10</c:v>
                </c:pt>
                <c:pt idx="586">
                  <c:v>2012m11</c:v>
                </c:pt>
                <c:pt idx="587">
                  <c:v>2012m12</c:v>
                </c:pt>
                <c:pt idx="588">
                  <c:v> 2013m1</c:v>
                </c:pt>
                <c:pt idx="589">
                  <c:v> 2013m2</c:v>
                </c:pt>
                <c:pt idx="590">
                  <c:v> 2013m3</c:v>
                </c:pt>
                <c:pt idx="591">
                  <c:v> 2013m4</c:v>
                </c:pt>
                <c:pt idx="592">
                  <c:v> 2013m5</c:v>
                </c:pt>
                <c:pt idx="593">
                  <c:v> 2013m6</c:v>
                </c:pt>
                <c:pt idx="594">
                  <c:v> 2013m7</c:v>
                </c:pt>
                <c:pt idx="595">
                  <c:v> 2013m8</c:v>
                </c:pt>
                <c:pt idx="596">
                  <c:v> 2013m9</c:v>
                </c:pt>
                <c:pt idx="597">
                  <c:v>2013m10</c:v>
                </c:pt>
                <c:pt idx="598">
                  <c:v>2013m11</c:v>
                </c:pt>
                <c:pt idx="599">
                  <c:v>2013m12</c:v>
                </c:pt>
                <c:pt idx="600">
                  <c:v> 2014m1</c:v>
                </c:pt>
                <c:pt idx="601">
                  <c:v> 2014m2</c:v>
                </c:pt>
                <c:pt idx="602">
                  <c:v> 2014m3</c:v>
                </c:pt>
                <c:pt idx="603">
                  <c:v> 2014m4</c:v>
                </c:pt>
                <c:pt idx="604">
                  <c:v> 2014m5</c:v>
                </c:pt>
                <c:pt idx="605">
                  <c:v> 2014m6</c:v>
                </c:pt>
                <c:pt idx="606">
                  <c:v> 2014m7</c:v>
                </c:pt>
                <c:pt idx="607">
                  <c:v> 2014m8</c:v>
                </c:pt>
                <c:pt idx="608">
                  <c:v> 2014m9</c:v>
                </c:pt>
                <c:pt idx="609">
                  <c:v>2014m10</c:v>
                </c:pt>
                <c:pt idx="610">
                  <c:v>2014m11</c:v>
                </c:pt>
                <c:pt idx="611">
                  <c:v>2014m12</c:v>
                </c:pt>
                <c:pt idx="612">
                  <c:v> 2015m1</c:v>
                </c:pt>
              </c:strCache>
            </c:strRef>
          </c:cat>
          <c:val>
            <c:numRef>
              <c:f>'9_e_comp'!$B$2:$B$924</c:f>
            </c:numRef>
          </c:val>
          <c:smooth val="0"/>
        </c:ser>
        <c:ser>
          <c:idx val="1"/>
          <c:order val="1"/>
          <c:tx>
            <c:strRef>
              <c:f>'9_e_comp'!$C$1</c:f>
              <c:strCache>
                <c:ptCount val="1"/>
                <c:pt idx="0">
                  <c:v>e_fte1</c:v>
                </c:pt>
              </c:strCache>
            </c:strRef>
          </c:tx>
          <c:cat>
            <c:strRef>
              <c:f>'9_e_comp'!$A$2:$A$924</c:f>
              <c:strCache>
                <c:ptCount val="613"/>
                <c:pt idx="0">
                  <c:v> 1964m1</c:v>
                </c:pt>
                <c:pt idx="1">
                  <c:v> 1964m2</c:v>
                </c:pt>
                <c:pt idx="2">
                  <c:v> 1964m3</c:v>
                </c:pt>
                <c:pt idx="3">
                  <c:v> 1964m4</c:v>
                </c:pt>
                <c:pt idx="4">
                  <c:v> 1964m5</c:v>
                </c:pt>
                <c:pt idx="5">
                  <c:v> 1964m6</c:v>
                </c:pt>
                <c:pt idx="6">
                  <c:v> 1964m7</c:v>
                </c:pt>
                <c:pt idx="7">
                  <c:v> 1964m8</c:v>
                </c:pt>
                <c:pt idx="8">
                  <c:v> 1964m9</c:v>
                </c:pt>
                <c:pt idx="9">
                  <c:v>1964m10</c:v>
                </c:pt>
                <c:pt idx="10">
                  <c:v>1964m11</c:v>
                </c:pt>
                <c:pt idx="11">
                  <c:v>1964m12</c:v>
                </c:pt>
                <c:pt idx="12">
                  <c:v> 1965m1</c:v>
                </c:pt>
                <c:pt idx="13">
                  <c:v> 1965m2</c:v>
                </c:pt>
                <c:pt idx="14">
                  <c:v> 1965m3</c:v>
                </c:pt>
                <c:pt idx="15">
                  <c:v> 1965m4</c:v>
                </c:pt>
                <c:pt idx="16">
                  <c:v> 1965m5</c:v>
                </c:pt>
                <c:pt idx="17">
                  <c:v> 1965m6</c:v>
                </c:pt>
                <c:pt idx="18">
                  <c:v> 1965m7</c:v>
                </c:pt>
                <c:pt idx="19">
                  <c:v> 1965m8</c:v>
                </c:pt>
                <c:pt idx="20">
                  <c:v> 1965m9</c:v>
                </c:pt>
                <c:pt idx="21">
                  <c:v>1965m10</c:v>
                </c:pt>
                <c:pt idx="22">
                  <c:v>1965m11</c:v>
                </c:pt>
                <c:pt idx="23">
                  <c:v>1965m12</c:v>
                </c:pt>
                <c:pt idx="24">
                  <c:v> 1966m1</c:v>
                </c:pt>
                <c:pt idx="25">
                  <c:v> 1966m2</c:v>
                </c:pt>
                <c:pt idx="26">
                  <c:v> 1966m3</c:v>
                </c:pt>
                <c:pt idx="27">
                  <c:v> 1966m4</c:v>
                </c:pt>
                <c:pt idx="28">
                  <c:v> 1966m5</c:v>
                </c:pt>
                <c:pt idx="29">
                  <c:v> 1966m6</c:v>
                </c:pt>
                <c:pt idx="30">
                  <c:v> 1966m7</c:v>
                </c:pt>
                <c:pt idx="31">
                  <c:v> 1966m8</c:v>
                </c:pt>
                <c:pt idx="32">
                  <c:v> 1966m9</c:v>
                </c:pt>
                <c:pt idx="33">
                  <c:v>1966m10</c:v>
                </c:pt>
                <c:pt idx="34">
                  <c:v>1966m11</c:v>
                </c:pt>
                <c:pt idx="35">
                  <c:v>1966m12</c:v>
                </c:pt>
                <c:pt idx="36">
                  <c:v> 1967m1</c:v>
                </c:pt>
                <c:pt idx="37">
                  <c:v> 1967m2</c:v>
                </c:pt>
                <c:pt idx="38">
                  <c:v> 1967m3</c:v>
                </c:pt>
                <c:pt idx="39">
                  <c:v> 1967m4</c:v>
                </c:pt>
                <c:pt idx="40">
                  <c:v> 1967m5</c:v>
                </c:pt>
                <c:pt idx="41">
                  <c:v> 1967m6</c:v>
                </c:pt>
                <c:pt idx="42">
                  <c:v> 1967m7</c:v>
                </c:pt>
                <c:pt idx="43">
                  <c:v> 1967m8</c:v>
                </c:pt>
                <c:pt idx="44">
                  <c:v> 1967m9</c:v>
                </c:pt>
                <c:pt idx="45">
                  <c:v>1967m10</c:v>
                </c:pt>
                <c:pt idx="46">
                  <c:v>1967m11</c:v>
                </c:pt>
                <c:pt idx="47">
                  <c:v>1967m12</c:v>
                </c:pt>
                <c:pt idx="48">
                  <c:v> 1968m1</c:v>
                </c:pt>
                <c:pt idx="49">
                  <c:v> 1968m2</c:v>
                </c:pt>
                <c:pt idx="50">
                  <c:v> 1968m3</c:v>
                </c:pt>
                <c:pt idx="51">
                  <c:v> 1968m4</c:v>
                </c:pt>
                <c:pt idx="52">
                  <c:v> 1968m5</c:v>
                </c:pt>
                <c:pt idx="53">
                  <c:v> 1968m6</c:v>
                </c:pt>
                <c:pt idx="54">
                  <c:v> 1968m7</c:v>
                </c:pt>
                <c:pt idx="55">
                  <c:v> 1968m8</c:v>
                </c:pt>
                <c:pt idx="56">
                  <c:v> 1968m9</c:v>
                </c:pt>
                <c:pt idx="57">
                  <c:v>1968m10</c:v>
                </c:pt>
                <c:pt idx="58">
                  <c:v>1968m11</c:v>
                </c:pt>
                <c:pt idx="59">
                  <c:v>1968m12</c:v>
                </c:pt>
                <c:pt idx="60">
                  <c:v> 1969m1</c:v>
                </c:pt>
                <c:pt idx="61">
                  <c:v> 1969m2</c:v>
                </c:pt>
                <c:pt idx="62">
                  <c:v> 1969m3</c:v>
                </c:pt>
                <c:pt idx="63">
                  <c:v> 1969m4</c:v>
                </c:pt>
                <c:pt idx="64">
                  <c:v> 1969m5</c:v>
                </c:pt>
                <c:pt idx="65">
                  <c:v> 1969m6</c:v>
                </c:pt>
                <c:pt idx="66">
                  <c:v> 1969m7</c:v>
                </c:pt>
                <c:pt idx="67">
                  <c:v> 1969m8</c:v>
                </c:pt>
                <c:pt idx="68">
                  <c:v> 1969m9</c:v>
                </c:pt>
                <c:pt idx="69">
                  <c:v>1969m10</c:v>
                </c:pt>
                <c:pt idx="70">
                  <c:v>1969m11</c:v>
                </c:pt>
                <c:pt idx="71">
                  <c:v>1969m12</c:v>
                </c:pt>
                <c:pt idx="72">
                  <c:v> 1970m1</c:v>
                </c:pt>
                <c:pt idx="73">
                  <c:v> 1970m2</c:v>
                </c:pt>
                <c:pt idx="74">
                  <c:v> 1970m3</c:v>
                </c:pt>
                <c:pt idx="75">
                  <c:v> 1970m4</c:v>
                </c:pt>
                <c:pt idx="76">
                  <c:v> 1970m5</c:v>
                </c:pt>
                <c:pt idx="77">
                  <c:v> 1970m6</c:v>
                </c:pt>
                <c:pt idx="78">
                  <c:v> 1970m7</c:v>
                </c:pt>
                <c:pt idx="79">
                  <c:v> 1970m8</c:v>
                </c:pt>
                <c:pt idx="80">
                  <c:v> 1970m9</c:v>
                </c:pt>
                <c:pt idx="81">
                  <c:v>1970m10</c:v>
                </c:pt>
                <c:pt idx="82">
                  <c:v>1970m11</c:v>
                </c:pt>
                <c:pt idx="83">
                  <c:v>1970m12</c:v>
                </c:pt>
                <c:pt idx="84">
                  <c:v> 1971m1</c:v>
                </c:pt>
                <c:pt idx="85">
                  <c:v> 1971m2</c:v>
                </c:pt>
                <c:pt idx="86">
                  <c:v> 1971m3</c:v>
                </c:pt>
                <c:pt idx="87">
                  <c:v> 1971m4</c:v>
                </c:pt>
                <c:pt idx="88">
                  <c:v> 1971m5</c:v>
                </c:pt>
                <c:pt idx="89">
                  <c:v> 1971m6</c:v>
                </c:pt>
                <c:pt idx="90">
                  <c:v> 1971m7</c:v>
                </c:pt>
                <c:pt idx="91">
                  <c:v> 1971m8</c:v>
                </c:pt>
                <c:pt idx="92">
                  <c:v> 1971m9</c:v>
                </c:pt>
                <c:pt idx="93">
                  <c:v>1971m10</c:v>
                </c:pt>
                <c:pt idx="94">
                  <c:v>1971m11</c:v>
                </c:pt>
                <c:pt idx="95">
                  <c:v>1971m12</c:v>
                </c:pt>
                <c:pt idx="96">
                  <c:v> 1972m1</c:v>
                </c:pt>
                <c:pt idx="97">
                  <c:v> 1972m2</c:v>
                </c:pt>
                <c:pt idx="98">
                  <c:v> 1972m3</c:v>
                </c:pt>
                <c:pt idx="99">
                  <c:v> 1972m4</c:v>
                </c:pt>
                <c:pt idx="100">
                  <c:v> 1972m5</c:v>
                </c:pt>
                <c:pt idx="101">
                  <c:v> 1972m6</c:v>
                </c:pt>
                <c:pt idx="102">
                  <c:v> 1972m7</c:v>
                </c:pt>
                <c:pt idx="103">
                  <c:v> 1972m8</c:v>
                </c:pt>
                <c:pt idx="104">
                  <c:v> 1972m9</c:v>
                </c:pt>
                <c:pt idx="105">
                  <c:v>1972m10</c:v>
                </c:pt>
                <c:pt idx="106">
                  <c:v>1972m11</c:v>
                </c:pt>
                <c:pt idx="107">
                  <c:v>1972m12</c:v>
                </c:pt>
                <c:pt idx="108">
                  <c:v> 1973m1</c:v>
                </c:pt>
                <c:pt idx="109">
                  <c:v> 1973m2</c:v>
                </c:pt>
                <c:pt idx="110">
                  <c:v> 1973m3</c:v>
                </c:pt>
                <c:pt idx="111">
                  <c:v> 1973m4</c:v>
                </c:pt>
                <c:pt idx="112">
                  <c:v> 1973m5</c:v>
                </c:pt>
                <c:pt idx="113">
                  <c:v> 1973m6</c:v>
                </c:pt>
                <c:pt idx="114">
                  <c:v> 1973m7</c:v>
                </c:pt>
                <c:pt idx="115">
                  <c:v> 1973m8</c:v>
                </c:pt>
                <c:pt idx="116">
                  <c:v> 1973m9</c:v>
                </c:pt>
                <c:pt idx="117">
                  <c:v>1973m10</c:v>
                </c:pt>
                <c:pt idx="118">
                  <c:v>1973m11</c:v>
                </c:pt>
                <c:pt idx="119">
                  <c:v>1973m12</c:v>
                </c:pt>
                <c:pt idx="120">
                  <c:v> 1974m1</c:v>
                </c:pt>
                <c:pt idx="121">
                  <c:v> 1974m2</c:v>
                </c:pt>
                <c:pt idx="122">
                  <c:v> 1974m3</c:v>
                </c:pt>
                <c:pt idx="123">
                  <c:v> 1974m4</c:v>
                </c:pt>
                <c:pt idx="124">
                  <c:v> 1974m5</c:v>
                </c:pt>
                <c:pt idx="125">
                  <c:v> 1974m6</c:v>
                </c:pt>
                <c:pt idx="126">
                  <c:v> 1974m7</c:v>
                </c:pt>
                <c:pt idx="127">
                  <c:v> 1974m8</c:v>
                </c:pt>
                <c:pt idx="128">
                  <c:v> 1974m9</c:v>
                </c:pt>
                <c:pt idx="129">
                  <c:v>1974m10</c:v>
                </c:pt>
                <c:pt idx="130">
                  <c:v>1974m11</c:v>
                </c:pt>
                <c:pt idx="131">
                  <c:v>1974m12</c:v>
                </c:pt>
                <c:pt idx="132">
                  <c:v> 1975m1</c:v>
                </c:pt>
                <c:pt idx="133">
                  <c:v> 1975m2</c:v>
                </c:pt>
                <c:pt idx="134">
                  <c:v> 1975m3</c:v>
                </c:pt>
                <c:pt idx="135">
                  <c:v> 1975m4</c:v>
                </c:pt>
                <c:pt idx="136">
                  <c:v> 1975m5</c:v>
                </c:pt>
                <c:pt idx="137">
                  <c:v> 1975m6</c:v>
                </c:pt>
                <c:pt idx="138">
                  <c:v> 1975m7</c:v>
                </c:pt>
                <c:pt idx="139">
                  <c:v> 1975m8</c:v>
                </c:pt>
                <c:pt idx="140">
                  <c:v> 1975m9</c:v>
                </c:pt>
                <c:pt idx="141">
                  <c:v>1975m10</c:v>
                </c:pt>
                <c:pt idx="142">
                  <c:v>1975m11</c:v>
                </c:pt>
                <c:pt idx="143">
                  <c:v>1975m12</c:v>
                </c:pt>
                <c:pt idx="144">
                  <c:v> 1976m1</c:v>
                </c:pt>
                <c:pt idx="145">
                  <c:v> 1976m2</c:v>
                </c:pt>
                <c:pt idx="146">
                  <c:v> 1976m3</c:v>
                </c:pt>
                <c:pt idx="147">
                  <c:v> 1976m4</c:v>
                </c:pt>
                <c:pt idx="148">
                  <c:v> 1976m5</c:v>
                </c:pt>
                <c:pt idx="149">
                  <c:v> 1976m6</c:v>
                </c:pt>
                <c:pt idx="150">
                  <c:v> 1976m7</c:v>
                </c:pt>
                <c:pt idx="151">
                  <c:v> 1976m8</c:v>
                </c:pt>
                <c:pt idx="152">
                  <c:v> 1976m9</c:v>
                </c:pt>
                <c:pt idx="153">
                  <c:v>1976m10</c:v>
                </c:pt>
                <c:pt idx="154">
                  <c:v>1976m11</c:v>
                </c:pt>
                <c:pt idx="155">
                  <c:v>1976m12</c:v>
                </c:pt>
                <c:pt idx="156">
                  <c:v> 1977m1</c:v>
                </c:pt>
                <c:pt idx="157">
                  <c:v> 1977m2</c:v>
                </c:pt>
                <c:pt idx="158">
                  <c:v> 1977m3</c:v>
                </c:pt>
                <c:pt idx="159">
                  <c:v> 1977m4</c:v>
                </c:pt>
                <c:pt idx="160">
                  <c:v> 1977m5</c:v>
                </c:pt>
                <c:pt idx="161">
                  <c:v> 1977m6</c:v>
                </c:pt>
                <c:pt idx="162">
                  <c:v> 1977m7</c:v>
                </c:pt>
                <c:pt idx="163">
                  <c:v> 1977m8</c:v>
                </c:pt>
                <c:pt idx="164">
                  <c:v> 1977m9</c:v>
                </c:pt>
                <c:pt idx="165">
                  <c:v>1977m10</c:v>
                </c:pt>
                <c:pt idx="166">
                  <c:v>1977m11</c:v>
                </c:pt>
                <c:pt idx="167">
                  <c:v>1977m12</c:v>
                </c:pt>
                <c:pt idx="168">
                  <c:v> 1978m1</c:v>
                </c:pt>
                <c:pt idx="169">
                  <c:v> 1978m2</c:v>
                </c:pt>
                <c:pt idx="170">
                  <c:v> 1978m3</c:v>
                </c:pt>
                <c:pt idx="171">
                  <c:v> 1978m4</c:v>
                </c:pt>
                <c:pt idx="172">
                  <c:v> 1978m5</c:v>
                </c:pt>
                <c:pt idx="173">
                  <c:v> 1978m6</c:v>
                </c:pt>
                <c:pt idx="174">
                  <c:v> 1978m7</c:v>
                </c:pt>
                <c:pt idx="175">
                  <c:v> 1978m8</c:v>
                </c:pt>
                <c:pt idx="176">
                  <c:v> 1978m9</c:v>
                </c:pt>
                <c:pt idx="177">
                  <c:v>1978m10</c:v>
                </c:pt>
                <c:pt idx="178">
                  <c:v>1978m11</c:v>
                </c:pt>
                <c:pt idx="179">
                  <c:v>1978m12</c:v>
                </c:pt>
                <c:pt idx="180">
                  <c:v> 1979m1</c:v>
                </c:pt>
                <c:pt idx="181">
                  <c:v> 1979m2</c:v>
                </c:pt>
                <c:pt idx="182">
                  <c:v> 1979m3</c:v>
                </c:pt>
                <c:pt idx="183">
                  <c:v> 1979m4</c:v>
                </c:pt>
                <c:pt idx="184">
                  <c:v> 1979m5</c:v>
                </c:pt>
                <c:pt idx="185">
                  <c:v> 1979m6</c:v>
                </c:pt>
                <c:pt idx="186">
                  <c:v> 1979m7</c:v>
                </c:pt>
                <c:pt idx="187">
                  <c:v> 1979m8</c:v>
                </c:pt>
                <c:pt idx="188">
                  <c:v> 1979m9</c:v>
                </c:pt>
                <c:pt idx="189">
                  <c:v>1979m10</c:v>
                </c:pt>
                <c:pt idx="190">
                  <c:v>1979m11</c:v>
                </c:pt>
                <c:pt idx="191">
                  <c:v>1979m12</c:v>
                </c:pt>
                <c:pt idx="192">
                  <c:v> 1980m1</c:v>
                </c:pt>
                <c:pt idx="193">
                  <c:v> 1980m2</c:v>
                </c:pt>
                <c:pt idx="194">
                  <c:v> 1980m3</c:v>
                </c:pt>
                <c:pt idx="195">
                  <c:v> 1980m4</c:v>
                </c:pt>
                <c:pt idx="196">
                  <c:v> 1980m5</c:v>
                </c:pt>
                <c:pt idx="197">
                  <c:v> 1980m6</c:v>
                </c:pt>
                <c:pt idx="198">
                  <c:v> 1980m7</c:v>
                </c:pt>
                <c:pt idx="199">
                  <c:v> 1980m8</c:v>
                </c:pt>
                <c:pt idx="200">
                  <c:v> 1980m9</c:v>
                </c:pt>
                <c:pt idx="201">
                  <c:v>1980m10</c:v>
                </c:pt>
                <c:pt idx="202">
                  <c:v>1980m11</c:v>
                </c:pt>
                <c:pt idx="203">
                  <c:v>1980m12</c:v>
                </c:pt>
                <c:pt idx="204">
                  <c:v> 1981m1</c:v>
                </c:pt>
                <c:pt idx="205">
                  <c:v> 1981m2</c:v>
                </c:pt>
                <c:pt idx="206">
                  <c:v> 1981m3</c:v>
                </c:pt>
                <c:pt idx="207">
                  <c:v> 1981m4</c:v>
                </c:pt>
                <c:pt idx="208">
                  <c:v> 1981m5</c:v>
                </c:pt>
                <c:pt idx="209">
                  <c:v> 1981m6</c:v>
                </c:pt>
                <c:pt idx="210">
                  <c:v> 1981m7</c:v>
                </c:pt>
                <c:pt idx="211">
                  <c:v> 1981m8</c:v>
                </c:pt>
                <c:pt idx="212">
                  <c:v> 1981m9</c:v>
                </c:pt>
                <c:pt idx="213">
                  <c:v>1981m10</c:v>
                </c:pt>
                <c:pt idx="214">
                  <c:v>1981m11</c:v>
                </c:pt>
                <c:pt idx="215">
                  <c:v>1981m12</c:v>
                </c:pt>
                <c:pt idx="216">
                  <c:v> 1982m1</c:v>
                </c:pt>
                <c:pt idx="217">
                  <c:v> 1982m2</c:v>
                </c:pt>
                <c:pt idx="218">
                  <c:v> 1982m3</c:v>
                </c:pt>
                <c:pt idx="219">
                  <c:v> 1982m4</c:v>
                </c:pt>
                <c:pt idx="220">
                  <c:v> 1982m5</c:v>
                </c:pt>
                <c:pt idx="221">
                  <c:v> 1982m6</c:v>
                </c:pt>
                <c:pt idx="222">
                  <c:v> 1982m7</c:v>
                </c:pt>
                <c:pt idx="223">
                  <c:v> 1982m8</c:v>
                </c:pt>
                <c:pt idx="224">
                  <c:v> 1982m9</c:v>
                </c:pt>
                <c:pt idx="225">
                  <c:v>1982m10</c:v>
                </c:pt>
                <c:pt idx="226">
                  <c:v>1982m11</c:v>
                </c:pt>
                <c:pt idx="227">
                  <c:v>1982m12</c:v>
                </c:pt>
                <c:pt idx="228">
                  <c:v> 1983m1</c:v>
                </c:pt>
                <c:pt idx="229">
                  <c:v> 1983m2</c:v>
                </c:pt>
                <c:pt idx="230">
                  <c:v> 1983m3</c:v>
                </c:pt>
                <c:pt idx="231">
                  <c:v> 1983m4</c:v>
                </c:pt>
                <c:pt idx="232">
                  <c:v> 1983m5</c:v>
                </c:pt>
                <c:pt idx="233">
                  <c:v> 1983m6</c:v>
                </c:pt>
                <c:pt idx="234">
                  <c:v> 1983m7</c:v>
                </c:pt>
                <c:pt idx="235">
                  <c:v> 1983m8</c:v>
                </c:pt>
                <c:pt idx="236">
                  <c:v> 1983m9</c:v>
                </c:pt>
                <c:pt idx="237">
                  <c:v>1983m10</c:v>
                </c:pt>
                <c:pt idx="238">
                  <c:v>1983m11</c:v>
                </c:pt>
                <c:pt idx="239">
                  <c:v>1983m12</c:v>
                </c:pt>
                <c:pt idx="240">
                  <c:v> 1984m1</c:v>
                </c:pt>
                <c:pt idx="241">
                  <c:v> 1984m2</c:v>
                </c:pt>
                <c:pt idx="242">
                  <c:v> 1984m3</c:v>
                </c:pt>
                <c:pt idx="243">
                  <c:v> 1984m4</c:v>
                </c:pt>
                <c:pt idx="244">
                  <c:v> 1984m5</c:v>
                </c:pt>
                <c:pt idx="245">
                  <c:v> 1984m6</c:v>
                </c:pt>
                <c:pt idx="246">
                  <c:v> 1984m7</c:v>
                </c:pt>
                <c:pt idx="247">
                  <c:v> 1984m8</c:v>
                </c:pt>
                <c:pt idx="248">
                  <c:v> 1984m9</c:v>
                </c:pt>
                <c:pt idx="249">
                  <c:v>1984m10</c:v>
                </c:pt>
                <c:pt idx="250">
                  <c:v>1984m11</c:v>
                </c:pt>
                <c:pt idx="251">
                  <c:v>1984m12</c:v>
                </c:pt>
                <c:pt idx="252">
                  <c:v> 1985m1</c:v>
                </c:pt>
                <c:pt idx="253">
                  <c:v> 1985m2</c:v>
                </c:pt>
                <c:pt idx="254">
                  <c:v> 1985m3</c:v>
                </c:pt>
                <c:pt idx="255">
                  <c:v> 1985m4</c:v>
                </c:pt>
                <c:pt idx="256">
                  <c:v> 1985m5</c:v>
                </c:pt>
                <c:pt idx="257">
                  <c:v> 1985m6</c:v>
                </c:pt>
                <c:pt idx="258">
                  <c:v> 1985m7</c:v>
                </c:pt>
                <c:pt idx="259">
                  <c:v> 1985m8</c:v>
                </c:pt>
                <c:pt idx="260">
                  <c:v> 1985m9</c:v>
                </c:pt>
                <c:pt idx="261">
                  <c:v>1985m10</c:v>
                </c:pt>
                <c:pt idx="262">
                  <c:v>1985m11</c:v>
                </c:pt>
                <c:pt idx="263">
                  <c:v>1985m12</c:v>
                </c:pt>
                <c:pt idx="264">
                  <c:v> 1986m1</c:v>
                </c:pt>
                <c:pt idx="265">
                  <c:v> 1986m2</c:v>
                </c:pt>
                <c:pt idx="266">
                  <c:v> 1986m3</c:v>
                </c:pt>
                <c:pt idx="267">
                  <c:v> 1986m4</c:v>
                </c:pt>
                <c:pt idx="268">
                  <c:v> 1986m5</c:v>
                </c:pt>
                <c:pt idx="269">
                  <c:v> 1986m6</c:v>
                </c:pt>
                <c:pt idx="270">
                  <c:v> 1986m7</c:v>
                </c:pt>
                <c:pt idx="271">
                  <c:v> 1986m8</c:v>
                </c:pt>
                <c:pt idx="272">
                  <c:v> 1986m9</c:v>
                </c:pt>
                <c:pt idx="273">
                  <c:v>1986m10</c:v>
                </c:pt>
                <c:pt idx="274">
                  <c:v>1986m11</c:v>
                </c:pt>
                <c:pt idx="275">
                  <c:v>1986m12</c:v>
                </c:pt>
                <c:pt idx="276">
                  <c:v> 1987m1</c:v>
                </c:pt>
                <c:pt idx="277">
                  <c:v> 1987m2</c:v>
                </c:pt>
                <c:pt idx="278">
                  <c:v> 1987m3</c:v>
                </c:pt>
                <c:pt idx="279">
                  <c:v> 1987m4</c:v>
                </c:pt>
                <c:pt idx="280">
                  <c:v> 1987m5</c:v>
                </c:pt>
                <c:pt idx="281">
                  <c:v> 1987m6</c:v>
                </c:pt>
                <c:pt idx="282">
                  <c:v> 1987m7</c:v>
                </c:pt>
                <c:pt idx="283">
                  <c:v> 1987m8</c:v>
                </c:pt>
                <c:pt idx="284">
                  <c:v> 1987m9</c:v>
                </c:pt>
                <c:pt idx="285">
                  <c:v>1987m10</c:v>
                </c:pt>
                <c:pt idx="286">
                  <c:v>1987m11</c:v>
                </c:pt>
                <c:pt idx="287">
                  <c:v>1987m12</c:v>
                </c:pt>
                <c:pt idx="288">
                  <c:v> 1988m1</c:v>
                </c:pt>
                <c:pt idx="289">
                  <c:v> 1988m2</c:v>
                </c:pt>
                <c:pt idx="290">
                  <c:v> 1988m3</c:v>
                </c:pt>
                <c:pt idx="291">
                  <c:v> 1988m4</c:v>
                </c:pt>
                <c:pt idx="292">
                  <c:v> 1988m5</c:v>
                </c:pt>
                <c:pt idx="293">
                  <c:v> 1988m6</c:v>
                </c:pt>
                <c:pt idx="294">
                  <c:v> 1988m7</c:v>
                </c:pt>
                <c:pt idx="295">
                  <c:v> 1988m8</c:v>
                </c:pt>
                <c:pt idx="296">
                  <c:v> 1988m9</c:v>
                </c:pt>
                <c:pt idx="297">
                  <c:v>1988m10</c:v>
                </c:pt>
                <c:pt idx="298">
                  <c:v>1988m11</c:v>
                </c:pt>
                <c:pt idx="299">
                  <c:v>1988m12</c:v>
                </c:pt>
                <c:pt idx="300">
                  <c:v> 1989m1</c:v>
                </c:pt>
                <c:pt idx="301">
                  <c:v> 1989m2</c:v>
                </c:pt>
                <c:pt idx="302">
                  <c:v> 1989m3</c:v>
                </c:pt>
                <c:pt idx="303">
                  <c:v> 1989m4</c:v>
                </c:pt>
                <c:pt idx="304">
                  <c:v> 1989m5</c:v>
                </c:pt>
                <c:pt idx="305">
                  <c:v> 1989m6</c:v>
                </c:pt>
                <c:pt idx="306">
                  <c:v> 1989m7</c:v>
                </c:pt>
                <c:pt idx="307">
                  <c:v> 1989m8</c:v>
                </c:pt>
                <c:pt idx="308">
                  <c:v> 1989m9</c:v>
                </c:pt>
                <c:pt idx="309">
                  <c:v>1989m10</c:v>
                </c:pt>
                <c:pt idx="310">
                  <c:v>1989m11</c:v>
                </c:pt>
                <c:pt idx="311">
                  <c:v>1989m12</c:v>
                </c:pt>
                <c:pt idx="312">
                  <c:v> 1990m1</c:v>
                </c:pt>
                <c:pt idx="313">
                  <c:v> 1990m2</c:v>
                </c:pt>
                <c:pt idx="314">
                  <c:v> 1990m3</c:v>
                </c:pt>
                <c:pt idx="315">
                  <c:v> 1990m4</c:v>
                </c:pt>
                <c:pt idx="316">
                  <c:v> 1990m5</c:v>
                </c:pt>
                <c:pt idx="317">
                  <c:v> 1990m6</c:v>
                </c:pt>
                <c:pt idx="318">
                  <c:v> 1990m7</c:v>
                </c:pt>
                <c:pt idx="319">
                  <c:v> 1990m8</c:v>
                </c:pt>
                <c:pt idx="320">
                  <c:v> 1990m9</c:v>
                </c:pt>
                <c:pt idx="321">
                  <c:v>1990m10</c:v>
                </c:pt>
                <c:pt idx="322">
                  <c:v>1990m11</c:v>
                </c:pt>
                <c:pt idx="323">
                  <c:v>1990m12</c:v>
                </c:pt>
                <c:pt idx="324">
                  <c:v> 1991m1</c:v>
                </c:pt>
                <c:pt idx="325">
                  <c:v> 1991m2</c:v>
                </c:pt>
                <c:pt idx="326">
                  <c:v> 1991m3</c:v>
                </c:pt>
                <c:pt idx="327">
                  <c:v> 1991m4</c:v>
                </c:pt>
                <c:pt idx="328">
                  <c:v> 1991m5</c:v>
                </c:pt>
                <c:pt idx="329">
                  <c:v> 1991m6</c:v>
                </c:pt>
                <c:pt idx="330">
                  <c:v> 1991m7</c:v>
                </c:pt>
                <c:pt idx="331">
                  <c:v> 1991m8</c:v>
                </c:pt>
                <c:pt idx="332">
                  <c:v> 1991m9</c:v>
                </c:pt>
                <c:pt idx="333">
                  <c:v>1991m10</c:v>
                </c:pt>
                <c:pt idx="334">
                  <c:v>1991m11</c:v>
                </c:pt>
                <c:pt idx="335">
                  <c:v>1991m12</c:v>
                </c:pt>
                <c:pt idx="336">
                  <c:v> 1992m1</c:v>
                </c:pt>
                <c:pt idx="337">
                  <c:v> 1992m2</c:v>
                </c:pt>
                <c:pt idx="338">
                  <c:v> 1992m3</c:v>
                </c:pt>
                <c:pt idx="339">
                  <c:v> 1992m4</c:v>
                </c:pt>
                <c:pt idx="340">
                  <c:v> 1992m5</c:v>
                </c:pt>
                <c:pt idx="341">
                  <c:v> 1992m6</c:v>
                </c:pt>
                <c:pt idx="342">
                  <c:v> 1992m7</c:v>
                </c:pt>
                <c:pt idx="343">
                  <c:v> 1992m8</c:v>
                </c:pt>
                <c:pt idx="344">
                  <c:v> 1992m9</c:v>
                </c:pt>
                <c:pt idx="345">
                  <c:v>1992m10</c:v>
                </c:pt>
                <c:pt idx="346">
                  <c:v>1992m11</c:v>
                </c:pt>
                <c:pt idx="347">
                  <c:v>1992m12</c:v>
                </c:pt>
                <c:pt idx="348">
                  <c:v> 1993m1</c:v>
                </c:pt>
                <c:pt idx="349">
                  <c:v> 1993m2</c:v>
                </c:pt>
                <c:pt idx="350">
                  <c:v> 1993m3</c:v>
                </c:pt>
                <c:pt idx="351">
                  <c:v> 1993m4</c:v>
                </c:pt>
                <c:pt idx="352">
                  <c:v> 1993m5</c:v>
                </c:pt>
                <c:pt idx="353">
                  <c:v> 1993m6</c:v>
                </c:pt>
                <c:pt idx="354">
                  <c:v> 1993m7</c:v>
                </c:pt>
                <c:pt idx="355">
                  <c:v> 1993m8</c:v>
                </c:pt>
                <c:pt idx="356">
                  <c:v> 1993m9</c:v>
                </c:pt>
                <c:pt idx="357">
                  <c:v>1993m10</c:v>
                </c:pt>
                <c:pt idx="358">
                  <c:v>1993m11</c:v>
                </c:pt>
                <c:pt idx="359">
                  <c:v>1993m12</c:v>
                </c:pt>
                <c:pt idx="360">
                  <c:v> 1994m1</c:v>
                </c:pt>
                <c:pt idx="361">
                  <c:v> 1994m2</c:v>
                </c:pt>
                <c:pt idx="362">
                  <c:v> 1994m3</c:v>
                </c:pt>
                <c:pt idx="363">
                  <c:v> 1994m4</c:v>
                </c:pt>
                <c:pt idx="364">
                  <c:v> 1994m5</c:v>
                </c:pt>
                <c:pt idx="365">
                  <c:v> 1994m6</c:v>
                </c:pt>
                <c:pt idx="366">
                  <c:v> 1994m7</c:v>
                </c:pt>
                <c:pt idx="367">
                  <c:v> 1994m8</c:v>
                </c:pt>
                <c:pt idx="368">
                  <c:v> 1994m9</c:v>
                </c:pt>
                <c:pt idx="369">
                  <c:v>1994m10</c:v>
                </c:pt>
                <c:pt idx="370">
                  <c:v>1994m11</c:v>
                </c:pt>
                <c:pt idx="371">
                  <c:v>1994m12</c:v>
                </c:pt>
                <c:pt idx="372">
                  <c:v> 1995m1</c:v>
                </c:pt>
                <c:pt idx="373">
                  <c:v> 1995m2</c:v>
                </c:pt>
                <c:pt idx="374">
                  <c:v> 1995m3</c:v>
                </c:pt>
                <c:pt idx="375">
                  <c:v> 1995m4</c:v>
                </c:pt>
                <c:pt idx="376">
                  <c:v> 1995m5</c:v>
                </c:pt>
                <c:pt idx="377">
                  <c:v> 1995m6</c:v>
                </c:pt>
                <c:pt idx="378">
                  <c:v> 1995m7</c:v>
                </c:pt>
                <c:pt idx="379">
                  <c:v> 1995m8</c:v>
                </c:pt>
                <c:pt idx="380">
                  <c:v> 1995m9</c:v>
                </c:pt>
                <c:pt idx="381">
                  <c:v>1995m10</c:v>
                </c:pt>
                <c:pt idx="382">
                  <c:v>1995m11</c:v>
                </c:pt>
                <c:pt idx="383">
                  <c:v>1995m12</c:v>
                </c:pt>
                <c:pt idx="384">
                  <c:v> 1996m1</c:v>
                </c:pt>
                <c:pt idx="385">
                  <c:v> 1996m2</c:v>
                </c:pt>
                <c:pt idx="386">
                  <c:v> 1996m3</c:v>
                </c:pt>
                <c:pt idx="387">
                  <c:v> 1996m4</c:v>
                </c:pt>
                <c:pt idx="388">
                  <c:v> 1996m5</c:v>
                </c:pt>
                <c:pt idx="389">
                  <c:v> 1996m6</c:v>
                </c:pt>
                <c:pt idx="390">
                  <c:v> 1996m7</c:v>
                </c:pt>
                <c:pt idx="391">
                  <c:v> 1996m8</c:v>
                </c:pt>
                <c:pt idx="392">
                  <c:v> 1996m9</c:v>
                </c:pt>
                <c:pt idx="393">
                  <c:v>1996m10</c:v>
                </c:pt>
                <c:pt idx="394">
                  <c:v>1996m11</c:v>
                </c:pt>
                <c:pt idx="395">
                  <c:v>1996m12</c:v>
                </c:pt>
                <c:pt idx="396">
                  <c:v> 1997m1</c:v>
                </c:pt>
                <c:pt idx="397">
                  <c:v> 1997m2</c:v>
                </c:pt>
                <c:pt idx="398">
                  <c:v> 1997m3</c:v>
                </c:pt>
                <c:pt idx="399">
                  <c:v> 1997m4</c:v>
                </c:pt>
                <c:pt idx="400">
                  <c:v> 1997m5</c:v>
                </c:pt>
                <c:pt idx="401">
                  <c:v> 1997m6</c:v>
                </c:pt>
                <c:pt idx="402">
                  <c:v> 1997m7</c:v>
                </c:pt>
                <c:pt idx="403">
                  <c:v> 1997m8</c:v>
                </c:pt>
                <c:pt idx="404">
                  <c:v> 1997m9</c:v>
                </c:pt>
                <c:pt idx="405">
                  <c:v>1997m10</c:v>
                </c:pt>
                <c:pt idx="406">
                  <c:v>1997m11</c:v>
                </c:pt>
                <c:pt idx="407">
                  <c:v>1997m12</c:v>
                </c:pt>
                <c:pt idx="408">
                  <c:v> 1998m1</c:v>
                </c:pt>
                <c:pt idx="409">
                  <c:v> 1998m2</c:v>
                </c:pt>
                <c:pt idx="410">
                  <c:v> 1998m3</c:v>
                </c:pt>
                <c:pt idx="411">
                  <c:v> 1998m4</c:v>
                </c:pt>
                <c:pt idx="412">
                  <c:v> 1998m5</c:v>
                </c:pt>
                <c:pt idx="413">
                  <c:v> 1998m6</c:v>
                </c:pt>
                <c:pt idx="414">
                  <c:v> 1998m7</c:v>
                </c:pt>
                <c:pt idx="415">
                  <c:v> 1998m8</c:v>
                </c:pt>
                <c:pt idx="416">
                  <c:v> 1998m9</c:v>
                </c:pt>
                <c:pt idx="417">
                  <c:v>1998m10</c:v>
                </c:pt>
                <c:pt idx="418">
                  <c:v>1998m11</c:v>
                </c:pt>
                <c:pt idx="419">
                  <c:v>1998m12</c:v>
                </c:pt>
                <c:pt idx="420">
                  <c:v> 1999m1</c:v>
                </c:pt>
                <c:pt idx="421">
                  <c:v> 1999m2</c:v>
                </c:pt>
                <c:pt idx="422">
                  <c:v> 1999m3</c:v>
                </c:pt>
                <c:pt idx="423">
                  <c:v> 1999m4</c:v>
                </c:pt>
                <c:pt idx="424">
                  <c:v> 1999m5</c:v>
                </c:pt>
                <c:pt idx="425">
                  <c:v> 1999m6</c:v>
                </c:pt>
                <c:pt idx="426">
                  <c:v> 1999m7</c:v>
                </c:pt>
                <c:pt idx="427">
                  <c:v> 1999m8</c:v>
                </c:pt>
                <c:pt idx="428">
                  <c:v> 1999m9</c:v>
                </c:pt>
                <c:pt idx="429">
                  <c:v>1999m10</c:v>
                </c:pt>
                <c:pt idx="430">
                  <c:v>1999m11</c:v>
                </c:pt>
                <c:pt idx="431">
                  <c:v>1999m12</c:v>
                </c:pt>
                <c:pt idx="432">
                  <c:v> 2000m1</c:v>
                </c:pt>
                <c:pt idx="433">
                  <c:v> 2000m2</c:v>
                </c:pt>
                <c:pt idx="434">
                  <c:v> 2000m3</c:v>
                </c:pt>
                <c:pt idx="435">
                  <c:v> 2000m4</c:v>
                </c:pt>
                <c:pt idx="436">
                  <c:v> 2000m5</c:v>
                </c:pt>
                <c:pt idx="437">
                  <c:v> 2000m6</c:v>
                </c:pt>
                <c:pt idx="438">
                  <c:v> 2000m7</c:v>
                </c:pt>
                <c:pt idx="439">
                  <c:v> 2000m8</c:v>
                </c:pt>
                <c:pt idx="440">
                  <c:v> 2000m9</c:v>
                </c:pt>
                <c:pt idx="441">
                  <c:v>2000m10</c:v>
                </c:pt>
                <c:pt idx="442">
                  <c:v>2000m11</c:v>
                </c:pt>
                <c:pt idx="443">
                  <c:v>2000m12</c:v>
                </c:pt>
                <c:pt idx="444">
                  <c:v> 2001m1</c:v>
                </c:pt>
                <c:pt idx="445">
                  <c:v> 2001m2</c:v>
                </c:pt>
                <c:pt idx="446">
                  <c:v> 2001m3</c:v>
                </c:pt>
                <c:pt idx="447">
                  <c:v> 2001m4</c:v>
                </c:pt>
                <c:pt idx="448">
                  <c:v> 2001m5</c:v>
                </c:pt>
                <c:pt idx="449">
                  <c:v> 2001m6</c:v>
                </c:pt>
                <c:pt idx="450">
                  <c:v> 2001m7</c:v>
                </c:pt>
                <c:pt idx="451">
                  <c:v> 2001m8</c:v>
                </c:pt>
                <c:pt idx="452">
                  <c:v> 2001m9</c:v>
                </c:pt>
                <c:pt idx="453">
                  <c:v>2001m10</c:v>
                </c:pt>
                <c:pt idx="454">
                  <c:v>2001m11</c:v>
                </c:pt>
                <c:pt idx="455">
                  <c:v>2001m12</c:v>
                </c:pt>
                <c:pt idx="456">
                  <c:v> 2002m1</c:v>
                </c:pt>
                <c:pt idx="457">
                  <c:v> 2002m2</c:v>
                </c:pt>
                <c:pt idx="458">
                  <c:v> 2002m3</c:v>
                </c:pt>
                <c:pt idx="459">
                  <c:v> 2002m4</c:v>
                </c:pt>
                <c:pt idx="460">
                  <c:v> 2002m5</c:v>
                </c:pt>
                <c:pt idx="461">
                  <c:v> 2002m6</c:v>
                </c:pt>
                <c:pt idx="462">
                  <c:v> 2002m7</c:v>
                </c:pt>
                <c:pt idx="463">
                  <c:v> 2002m8</c:v>
                </c:pt>
                <c:pt idx="464">
                  <c:v> 2002m9</c:v>
                </c:pt>
                <c:pt idx="465">
                  <c:v>2002m10</c:v>
                </c:pt>
                <c:pt idx="466">
                  <c:v>2002m11</c:v>
                </c:pt>
                <c:pt idx="467">
                  <c:v>2002m12</c:v>
                </c:pt>
                <c:pt idx="468">
                  <c:v> 2003m1</c:v>
                </c:pt>
                <c:pt idx="469">
                  <c:v> 2003m2</c:v>
                </c:pt>
                <c:pt idx="470">
                  <c:v> 2003m3</c:v>
                </c:pt>
                <c:pt idx="471">
                  <c:v> 2003m4</c:v>
                </c:pt>
                <c:pt idx="472">
                  <c:v> 2003m5</c:v>
                </c:pt>
                <c:pt idx="473">
                  <c:v> 2003m6</c:v>
                </c:pt>
                <c:pt idx="474">
                  <c:v> 2003m7</c:v>
                </c:pt>
                <c:pt idx="475">
                  <c:v> 2003m8</c:v>
                </c:pt>
                <c:pt idx="476">
                  <c:v> 2003m9</c:v>
                </c:pt>
                <c:pt idx="477">
                  <c:v>2003m10</c:v>
                </c:pt>
                <c:pt idx="478">
                  <c:v>2003m11</c:v>
                </c:pt>
                <c:pt idx="479">
                  <c:v>2003m12</c:v>
                </c:pt>
                <c:pt idx="480">
                  <c:v> 2004m1</c:v>
                </c:pt>
                <c:pt idx="481">
                  <c:v> 2004m2</c:v>
                </c:pt>
                <c:pt idx="482">
                  <c:v> 2004m3</c:v>
                </c:pt>
                <c:pt idx="483">
                  <c:v> 2004m4</c:v>
                </c:pt>
                <c:pt idx="484">
                  <c:v> 2004m5</c:v>
                </c:pt>
                <c:pt idx="485">
                  <c:v> 2004m6</c:v>
                </c:pt>
                <c:pt idx="486">
                  <c:v> 2004m7</c:v>
                </c:pt>
                <c:pt idx="487">
                  <c:v> 2004m8</c:v>
                </c:pt>
                <c:pt idx="488">
                  <c:v> 2004m9</c:v>
                </c:pt>
                <c:pt idx="489">
                  <c:v>2004m10</c:v>
                </c:pt>
                <c:pt idx="490">
                  <c:v>2004m11</c:v>
                </c:pt>
                <c:pt idx="491">
                  <c:v>2004m12</c:v>
                </c:pt>
                <c:pt idx="492">
                  <c:v> 2005m1</c:v>
                </c:pt>
                <c:pt idx="493">
                  <c:v> 2005m2</c:v>
                </c:pt>
                <c:pt idx="494">
                  <c:v> 2005m3</c:v>
                </c:pt>
                <c:pt idx="495">
                  <c:v> 2005m4</c:v>
                </c:pt>
                <c:pt idx="496">
                  <c:v> 2005m5</c:v>
                </c:pt>
                <c:pt idx="497">
                  <c:v> 2005m6</c:v>
                </c:pt>
                <c:pt idx="498">
                  <c:v> 2005m7</c:v>
                </c:pt>
                <c:pt idx="499">
                  <c:v> 2005m8</c:v>
                </c:pt>
                <c:pt idx="500">
                  <c:v> 2005m9</c:v>
                </c:pt>
                <c:pt idx="501">
                  <c:v>2005m10</c:v>
                </c:pt>
                <c:pt idx="502">
                  <c:v>2005m11</c:v>
                </c:pt>
                <c:pt idx="503">
                  <c:v>2005m12</c:v>
                </c:pt>
                <c:pt idx="504">
                  <c:v> 2006m1</c:v>
                </c:pt>
                <c:pt idx="505">
                  <c:v> 2006m2</c:v>
                </c:pt>
                <c:pt idx="506">
                  <c:v> 2006m3</c:v>
                </c:pt>
                <c:pt idx="507">
                  <c:v> 2006m4</c:v>
                </c:pt>
                <c:pt idx="508">
                  <c:v> 2006m5</c:v>
                </c:pt>
                <c:pt idx="509">
                  <c:v> 2006m6</c:v>
                </c:pt>
                <c:pt idx="510">
                  <c:v> 2006m7</c:v>
                </c:pt>
                <c:pt idx="511">
                  <c:v> 2006m8</c:v>
                </c:pt>
                <c:pt idx="512">
                  <c:v> 2006m9</c:v>
                </c:pt>
                <c:pt idx="513">
                  <c:v>2006m10</c:v>
                </c:pt>
                <c:pt idx="514">
                  <c:v>2006m11</c:v>
                </c:pt>
                <c:pt idx="515">
                  <c:v>2006m12</c:v>
                </c:pt>
                <c:pt idx="516">
                  <c:v> 2007m1</c:v>
                </c:pt>
                <c:pt idx="517">
                  <c:v> 2007m2</c:v>
                </c:pt>
                <c:pt idx="518">
                  <c:v> 2007m3</c:v>
                </c:pt>
                <c:pt idx="519">
                  <c:v> 2007m4</c:v>
                </c:pt>
                <c:pt idx="520">
                  <c:v> 2007m5</c:v>
                </c:pt>
                <c:pt idx="521">
                  <c:v> 2007m6</c:v>
                </c:pt>
                <c:pt idx="522">
                  <c:v> 2007m7</c:v>
                </c:pt>
                <c:pt idx="523">
                  <c:v> 2007m8</c:v>
                </c:pt>
                <c:pt idx="524">
                  <c:v> 2007m9</c:v>
                </c:pt>
                <c:pt idx="525">
                  <c:v>2007m10</c:v>
                </c:pt>
                <c:pt idx="526">
                  <c:v>2007m11</c:v>
                </c:pt>
                <c:pt idx="527">
                  <c:v>2007m12</c:v>
                </c:pt>
                <c:pt idx="528">
                  <c:v> 2008m1</c:v>
                </c:pt>
                <c:pt idx="529">
                  <c:v> 2008m2</c:v>
                </c:pt>
                <c:pt idx="530">
                  <c:v> 2008m3</c:v>
                </c:pt>
                <c:pt idx="531">
                  <c:v> 2008m4</c:v>
                </c:pt>
                <c:pt idx="532">
                  <c:v> 2008m5</c:v>
                </c:pt>
                <c:pt idx="533">
                  <c:v> 2008m6</c:v>
                </c:pt>
                <c:pt idx="534">
                  <c:v> 2008m7</c:v>
                </c:pt>
                <c:pt idx="535">
                  <c:v> 2008m8</c:v>
                </c:pt>
                <c:pt idx="536">
                  <c:v> 2008m9</c:v>
                </c:pt>
                <c:pt idx="537">
                  <c:v>2008m10</c:v>
                </c:pt>
                <c:pt idx="538">
                  <c:v>2008m11</c:v>
                </c:pt>
                <c:pt idx="539">
                  <c:v>2008m12</c:v>
                </c:pt>
                <c:pt idx="540">
                  <c:v> 2009m1</c:v>
                </c:pt>
                <c:pt idx="541">
                  <c:v> 2009m2</c:v>
                </c:pt>
                <c:pt idx="542">
                  <c:v> 2009m3</c:v>
                </c:pt>
                <c:pt idx="543">
                  <c:v> 2009m4</c:v>
                </c:pt>
                <c:pt idx="544">
                  <c:v> 2009m5</c:v>
                </c:pt>
                <c:pt idx="545">
                  <c:v> 2009m6</c:v>
                </c:pt>
                <c:pt idx="546">
                  <c:v> 2009m7</c:v>
                </c:pt>
                <c:pt idx="547">
                  <c:v> 2009m8</c:v>
                </c:pt>
                <c:pt idx="548">
                  <c:v> 2009m9</c:v>
                </c:pt>
                <c:pt idx="549">
                  <c:v>2009m10</c:v>
                </c:pt>
                <c:pt idx="550">
                  <c:v>2009m11</c:v>
                </c:pt>
                <c:pt idx="551">
                  <c:v>2009m12</c:v>
                </c:pt>
                <c:pt idx="552">
                  <c:v> 2010m1</c:v>
                </c:pt>
                <c:pt idx="553">
                  <c:v> 2010m2</c:v>
                </c:pt>
                <c:pt idx="554">
                  <c:v> 2010m3</c:v>
                </c:pt>
                <c:pt idx="555">
                  <c:v> 2010m4</c:v>
                </c:pt>
                <c:pt idx="556">
                  <c:v> 2010m5</c:v>
                </c:pt>
                <c:pt idx="557">
                  <c:v> 2010m6</c:v>
                </c:pt>
                <c:pt idx="558">
                  <c:v> 2010m7</c:v>
                </c:pt>
                <c:pt idx="559">
                  <c:v> 2010m8</c:v>
                </c:pt>
                <c:pt idx="560">
                  <c:v> 2010m9</c:v>
                </c:pt>
                <c:pt idx="561">
                  <c:v>2010m10</c:v>
                </c:pt>
                <c:pt idx="562">
                  <c:v>2010m11</c:v>
                </c:pt>
                <c:pt idx="563">
                  <c:v>2010m12</c:v>
                </c:pt>
                <c:pt idx="564">
                  <c:v> 2011m1</c:v>
                </c:pt>
                <c:pt idx="565">
                  <c:v> 2011m2</c:v>
                </c:pt>
                <c:pt idx="566">
                  <c:v> 2011m3</c:v>
                </c:pt>
                <c:pt idx="567">
                  <c:v> 2011m4</c:v>
                </c:pt>
                <c:pt idx="568">
                  <c:v> 2011m5</c:v>
                </c:pt>
                <c:pt idx="569">
                  <c:v> 2011m6</c:v>
                </c:pt>
                <c:pt idx="570">
                  <c:v> 2011m7</c:v>
                </c:pt>
                <c:pt idx="571">
                  <c:v> 2011m8</c:v>
                </c:pt>
                <c:pt idx="572">
                  <c:v> 2011m9</c:v>
                </c:pt>
                <c:pt idx="573">
                  <c:v>2011m10</c:v>
                </c:pt>
                <c:pt idx="574">
                  <c:v>2011m11</c:v>
                </c:pt>
                <c:pt idx="575">
                  <c:v>2011m12</c:v>
                </c:pt>
                <c:pt idx="576">
                  <c:v> 2012m1</c:v>
                </c:pt>
                <c:pt idx="577">
                  <c:v> 2012m2</c:v>
                </c:pt>
                <c:pt idx="578">
                  <c:v> 2012m3</c:v>
                </c:pt>
                <c:pt idx="579">
                  <c:v> 2012m4</c:v>
                </c:pt>
                <c:pt idx="580">
                  <c:v> 2012m5</c:v>
                </c:pt>
                <c:pt idx="581">
                  <c:v> 2012m6</c:v>
                </c:pt>
                <c:pt idx="582">
                  <c:v> 2012m7</c:v>
                </c:pt>
                <c:pt idx="583">
                  <c:v> 2012m8</c:v>
                </c:pt>
                <c:pt idx="584">
                  <c:v> 2012m9</c:v>
                </c:pt>
                <c:pt idx="585">
                  <c:v>2012m10</c:v>
                </c:pt>
                <c:pt idx="586">
                  <c:v>2012m11</c:v>
                </c:pt>
                <c:pt idx="587">
                  <c:v>2012m12</c:v>
                </c:pt>
                <c:pt idx="588">
                  <c:v> 2013m1</c:v>
                </c:pt>
                <c:pt idx="589">
                  <c:v> 2013m2</c:v>
                </c:pt>
                <c:pt idx="590">
                  <c:v> 2013m3</c:v>
                </c:pt>
                <c:pt idx="591">
                  <c:v> 2013m4</c:v>
                </c:pt>
                <c:pt idx="592">
                  <c:v> 2013m5</c:v>
                </c:pt>
                <c:pt idx="593">
                  <c:v> 2013m6</c:v>
                </c:pt>
                <c:pt idx="594">
                  <c:v> 2013m7</c:v>
                </c:pt>
                <c:pt idx="595">
                  <c:v> 2013m8</c:v>
                </c:pt>
                <c:pt idx="596">
                  <c:v> 2013m9</c:v>
                </c:pt>
                <c:pt idx="597">
                  <c:v>2013m10</c:v>
                </c:pt>
                <c:pt idx="598">
                  <c:v>2013m11</c:v>
                </c:pt>
                <c:pt idx="599">
                  <c:v>2013m12</c:v>
                </c:pt>
                <c:pt idx="600">
                  <c:v> 2014m1</c:v>
                </c:pt>
                <c:pt idx="601">
                  <c:v> 2014m2</c:v>
                </c:pt>
                <c:pt idx="602">
                  <c:v> 2014m3</c:v>
                </c:pt>
                <c:pt idx="603">
                  <c:v> 2014m4</c:v>
                </c:pt>
                <c:pt idx="604">
                  <c:v> 2014m5</c:v>
                </c:pt>
                <c:pt idx="605">
                  <c:v> 2014m6</c:v>
                </c:pt>
                <c:pt idx="606">
                  <c:v> 2014m7</c:v>
                </c:pt>
                <c:pt idx="607">
                  <c:v> 2014m8</c:v>
                </c:pt>
                <c:pt idx="608">
                  <c:v> 2014m9</c:v>
                </c:pt>
                <c:pt idx="609">
                  <c:v>2014m10</c:v>
                </c:pt>
                <c:pt idx="610">
                  <c:v>2014m11</c:v>
                </c:pt>
                <c:pt idx="611">
                  <c:v>2014m12</c:v>
                </c:pt>
                <c:pt idx="612">
                  <c:v> 2015m1</c:v>
                </c:pt>
              </c:strCache>
            </c:strRef>
          </c:cat>
          <c:val>
            <c:numRef>
              <c:f>'9_e_comp'!$C$2:$C$924</c:f>
            </c:numRef>
          </c:val>
          <c:smooth val="0"/>
        </c:ser>
        <c:ser>
          <c:idx val="2"/>
          <c:order val="2"/>
          <c:tx>
            <c:strRef>
              <c:f>'9_e_comp'!$D$1</c:f>
              <c:strCache>
                <c:ptCount val="1"/>
                <c:pt idx="0">
                  <c:v>e_c</c:v>
                </c:pt>
              </c:strCache>
            </c:strRef>
          </c:tx>
          <c:cat>
            <c:strRef>
              <c:f>'9_e_comp'!$A$2:$A$924</c:f>
              <c:strCache>
                <c:ptCount val="613"/>
                <c:pt idx="0">
                  <c:v> 1964m1</c:v>
                </c:pt>
                <c:pt idx="1">
                  <c:v> 1964m2</c:v>
                </c:pt>
                <c:pt idx="2">
                  <c:v> 1964m3</c:v>
                </c:pt>
                <c:pt idx="3">
                  <c:v> 1964m4</c:v>
                </c:pt>
                <c:pt idx="4">
                  <c:v> 1964m5</c:v>
                </c:pt>
                <c:pt idx="5">
                  <c:v> 1964m6</c:v>
                </c:pt>
                <c:pt idx="6">
                  <c:v> 1964m7</c:v>
                </c:pt>
                <c:pt idx="7">
                  <c:v> 1964m8</c:v>
                </c:pt>
                <c:pt idx="8">
                  <c:v> 1964m9</c:v>
                </c:pt>
                <c:pt idx="9">
                  <c:v>1964m10</c:v>
                </c:pt>
                <c:pt idx="10">
                  <c:v>1964m11</c:v>
                </c:pt>
                <c:pt idx="11">
                  <c:v>1964m12</c:v>
                </c:pt>
                <c:pt idx="12">
                  <c:v> 1965m1</c:v>
                </c:pt>
                <c:pt idx="13">
                  <c:v> 1965m2</c:v>
                </c:pt>
                <c:pt idx="14">
                  <c:v> 1965m3</c:v>
                </c:pt>
                <c:pt idx="15">
                  <c:v> 1965m4</c:v>
                </c:pt>
                <c:pt idx="16">
                  <c:v> 1965m5</c:v>
                </c:pt>
                <c:pt idx="17">
                  <c:v> 1965m6</c:v>
                </c:pt>
                <c:pt idx="18">
                  <c:v> 1965m7</c:v>
                </c:pt>
                <c:pt idx="19">
                  <c:v> 1965m8</c:v>
                </c:pt>
                <c:pt idx="20">
                  <c:v> 1965m9</c:v>
                </c:pt>
                <c:pt idx="21">
                  <c:v>1965m10</c:v>
                </c:pt>
                <c:pt idx="22">
                  <c:v>1965m11</c:v>
                </c:pt>
                <c:pt idx="23">
                  <c:v>1965m12</c:v>
                </c:pt>
                <c:pt idx="24">
                  <c:v> 1966m1</c:v>
                </c:pt>
                <c:pt idx="25">
                  <c:v> 1966m2</c:v>
                </c:pt>
                <c:pt idx="26">
                  <c:v> 1966m3</c:v>
                </c:pt>
                <c:pt idx="27">
                  <c:v> 1966m4</c:v>
                </c:pt>
                <c:pt idx="28">
                  <c:v> 1966m5</c:v>
                </c:pt>
                <c:pt idx="29">
                  <c:v> 1966m6</c:v>
                </c:pt>
                <c:pt idx="30">
                  <c:v> 1966m7</c:v>
                </c:pt>
                <c:pt idx="31">
                  <c:v> 1966m8</c:v>
                </c:pt>
                <c:pt idx="32">
                  <c:v> 1966m9</c:v>
                </c:pt>
                <c:pt idx="33">
                  <c:v>1966m10</c:v>
                </c:pt>
                <c:pt idx="34">
                  <c:v>1966m11</c:v>
                </c:pt>
                <c:pt idx="35">
                  <c:v>1966m12</c:v>
                </c:pt>
                <c:pt idx="36">
                  <c:v> 1967m1</c:v>
                </c:pt>
                <c:pt idx="37">
                  <c:v> 1967m2</c:v>
                </c:pt>
                <c:pt idx="38">
                  <c:v> 1967m3</c:v>
                </c:pt>
                <c:pt idx="39">
                  <c:v> 1967m4</c:v>
                </c:pt>
                <c:pt idx="40">
                  <c:v> 1967m5</c:v>
                </c:pt>
                <c:pt idx="41">
                  <c:v> 1967m6</c:v>
                </c:pt>
                <c:pt idx="42">
                  <c:v> 1967m7</c:v>
                </c:pt>
                <c:pt idx="43">
                  <c:v> 1967m8</c:v>
                </c:pt>
                <c:pt idx="44">
                  <c:v> 1967m9</c:v>
                </c:pt>
                <c:pt idx="45">
                  <c:v>1967m10</c:v>
                </c:pt>
                <c:pt idx="46">
                  <c:v>1967m11</c:v>
                </c:pt>
                <c:pt idx="47">
                  <c:v>1967m12</c:v>
                </c:pt>
                <c:pt idx="48">
                  <c:v> 1968m1</c:v>
                </c:pt>
                <c:pt idx="49">
                  <c:v> 1968m2</c:v>
                </c:pt>
                <c:pt idx="50">
                  <c:v> 1968m3</c:v>
                </c:pt>
                <c:pt idx="51">
                  <c:v> 1968m4</c:v>
                </c:pt>
                <c:pt idx="52">
                  <c:v> 1968m5</c:v>
                </c:pt>
                <c:pt idx="53">
                  <c:v> 1968m6</c:v>
                </c:pt>
                <c:pt idx="54">
                  <c:v> 1968m7</c:v>
                </c:pt>
                <c:pt idx="55">
                  <c:v> 1968m8</c:v>
                </c:pt>
                <c:pt idx="56">
                  <c:v> 1968m9</c:v>
                </c:pt>
                <c:pt idx="57">
                  <c:v>1968m10</c:v>
                </c:pt>
                <c:pt idx="58">
                  <c:v>1968m11</c:v>
                </c:pt>
                <c:pt idx="59">
                  <c:v>1968m12</c:v>
                </c:pt>
                <c:pt idx="60">
                  <c:v> 1969m1</c:v>
                </c:pt>
                <c:pt idx="61">
                  <c:v> 1969m2</c:v>
                </c:pt>
                <c:pt idx="62">
                  <c:v> 1969m3</c:v>
                </c:pt>
                <c:pt idx="63">
                  <c:v> 1969m4</c:v>
                </c:pt>
                <c:pt idx="64">
                  <c:v> 1969m5</c:v>
                </c:pt>
                <c:pt idx="65">
                  <c:v> 1969m6</c:v>
                </c:pt>
                <c:pt idx="66">
                  <c:v> 1969m7</c:v>
                </c:pt>
                <c:pt idx="67">
                  <c:v> 1969m8</c:v>
                </c:pt>
                <c:pt idx="68">
                  <c:v> 1969m9</c:v>
                </c:pt>
                <c:pt idx="69">
                  <c:v>1969m10</c:v>
                </c:pt>
                <c:pt idx="70">
                  <c:v>1969m11</c:v>
                </c:pt>
                <c:pt idx="71">
                  <c:v>1969m12</c:v>
                </c:pt>
                <c:pt idx="72">
                  <c:v> 1970m1</c:v>
                </c:pt>
                <c:pt idx="73">
                  <c:v> 1970m2</c:v>
                </c:pt>
                <c:pt idx="74">
                  <c:v> 1970m3</c:v>
                </c:pt>
                <c:pt idx="75">
                  <c:v> 1970m4</c:v>
                </c:pt>
                <c:pt idx="76">
                  <c:v> 1970m5</c:v>
                </c:pt>
                <c:pt idx="77">
                  <c:v> 1970m6</c:v>
                </c:pt>
                <c:pt idx="78">
                  <c:v> 1970m7</c:v>
                </c:pt>
                <c:pt idx="79">
                  <c:v> 1970m8</c:v>
                </c:pt>
                <c:pt idx="80">
                  <c:v> 1970m9</c:v>
                </c:pt>
                <c:pt idx="81">
                  <c:v>1970m10</c:v>
                </c:pt>
                <c:pt idx="82">
                  <c:v>1970m11</c:v>
                </c:pt>
                <c:pt idx="83">
                  <c:v>1970m12</c:v>
                </c:pt>
                <c:pt idx="84">
                  <c:v> 1971m1</c:v>
                </c:pt>
                <c:pt idx="85">
                  <c:v> 1971m2</c:v>
                </c:pt>
                <c:pt idx="86">
                  <c:v> 1971m3</c:v>
                </c:pt>
                <c:pt idx="87">
                  <c:v> 1971m4</c:v>
                </c:pt>
                <c:pt idx="88">
                  <c:v> 1971m5</c:v>
                </c:pt>
                <c:pt idx="89">
                  <c:v> 1971m6</c:v>
                </c:pt>
                <c:pt idx="90">
                  <c:v> 1971m7</c:v>
                </c:pt>
                <c:pt idx="91">
                  <c:v> 1971m8</c:v>
                </c:pt>
                <c:pt idx="92">
                  <c:v> 1971m9</c:v>
                </c:pt>
                <c:pt idx="93">
                  <c:v>1971m10</c:v>
                </c:pt>
                <c:pt idx="94">
                  <c:v>1971m11</c:v>
                </c:pt>
                <c:pt idx="95">
                  <c:v>1971m12</c:v>
                </c:pt>
                <c:pt idx="96">
                  <c:v> 1972m1</c:v>
                </c:pt>
                <c:pt idx="97">
                  <c:v> 1972m2</c:v>
                </c:pt>
                <c:pt idx="98">
                  <c:v> 1972m3</c:v>
                </c:pt>
                <c:pt idx="99">
                  <c:v> 1972m4</c:v>
                </c:pt>
                <c:pt idx="100">
                  <c:v> 1972m5</c:v>
                </c:pt>
                <c:pt idx="101">
                  <c:v> 1972m6</c:v>
                </c:pt>
                <c:pt idx="102">
                  <c:v> 1972m7</c:v>
                </c:pt>
                <c:pt idx="103">
                  <c:v> 1972m8</c:v>
                </c:pt>
                <c:pt idx="104">
                  <c:v> 1972m9</c:v>
                </c:pt>
                <c:pt idx="105">
                  <c:v>1972m10</c:v>
                </c:pt>
                <c:pt idx="106">
                  <c:v>1972m11</c:v>
                </c:pt>
                <c:pt idx="107">
                  <c:v>1972m12</c:v>
                </c:pt>
                <c:pt idx="108">
                  <c:v> 1973m1</c:v>
                </c:pt>
                <c:pt idx="109">
                  <c:v> 1973m2</c:v>
                </c:pt>
                <c:pt idx="110">
                  <c:v> 1973m3</c:v>
                </c:pt>
                <c:pt idx="111">
                  <c:v> 1973m4</c:v>
                </c:pt>
                <c:pt idx="112">
                  <c:v> 1973m5</c:v>
                </c:pt>
                <c:pt idx="113">
                  <c:v> 1973m6</c:v>
                </c:pt>
                <c:pt idx="114">
                  <c:v> 1973m7</c:v>
                </c:pt>
                <c:pt idx="115">
                  <c:v> 1973m8</c:v>
                </c:pt>
                <c:pt idx="116">
                  <c:v> 1973m9</c:v>
                </c:pt>
                <c:pt idx="117">
                  <c:v>1973m10</c:v>
                </c:pt>
                <c:pt idx="118">
                  <c:v>1973m11</c:v>
                </c:pt>
                <c:pt idx="119">
                  <c:v>1973m12</c:v>
                </c:pt>
                <c:pt idx="120">
                  <c:v> 1974m1</c:v>
                </c:pt>
                <c:pt idx="121">
                  <c:v> 1974m2</c:v>
                </c:pt>
                <c:pt idx="122">
                  <c:v> 1974m3</c:v>
                </c:pt>
                <c:pt idx="123">
                  <c:v> 1974m4</c:v>
                </c:pt>
                <c:pt idx="124">
                  <c:v> 1974m5</c:v>
                </c:pt>
                <c:pt idx="125">
                  <c:v> 1974m6</c:v>
                </c:pt>
                <c:pt idx="126">
                  <c:v> 1974m7</c:v>
                </c:pt>
                <c:pt idx="127">
                  <c:v> 1974m8</c:v>
                </c:pt>
                <c:pt idx="128">
                  <c:v> 1974m9</c:v>
                </c:pt>
                <c:pt idx="129">
                  <c:v>1974m10</c:v>
                </c:pt>
                <c:pt idx="130">
                  <c:v>1974m11</c:v>
                </c:pt>
                <c:pt idx="131">
                  <c:v>1974m12</c:v>
                </c:pt>
                <c:pt idx="132">
                  <c:v> 1975m1</c:v>
                </c:pt>
                <c:pt idx="133">
                  <c:v> 1975m2</c:v>
                </c:pt>
                <c:pt idx="134">
                  <c:v> 1975m3</c:v>
                </c:pt>
                <c:pt idx="135">
                  <c:v> 1975m4</c:v>
                </c:pt>
                <c:pt idx="136">
                  <c:v> 1975m5</c:v>
                </c:pt>
                <c:pt idx="137">
                  <c:v> 1975m6</c:v>
                </c:pt>
                <c:pt idx="138">
                  <c:v> 1975m7</c:v>
                </c:pt>
                <c:pt idx="139">
                  <c:v> 1975m8</c:v>
                </c:pt>
                <c:pt idx="140">
                  <c:v> 1975m9</c:v>
                </c:pt>
                <c:pt idx="141">
                  <c:v>1975m10</c:v>
                </c:pt>
                <c:pt idx="142">
                  <c:v>1975m11</c:v>
                </c:pt>
                <c:pt idx="143">
                  <c:v>1975m12</c:v>
                </c:pt>
                <c:pt idx="144">
                  <c:v> 1976m1</c:v>
                </c:pt>
                <c:pt idx="145">
                  <c:v> 1976m2</c:v>
                </c:pt>
                <c:pt idx="146">
                  <c:v> 1976m3</c:v>
                </c:pt>
                <c:pt idx="147">
                  <c:v> 1976m4</c:v>
                </c:pt>
                <c:pt idx="148">
                  <c:v> 1976m5</c:v>
                </c:pt>
                <c:pt idx="149">
                  <c:v> 1976m6</c:v>
                </c:pt>
                <c:pt idx="150">
                  <c:v> 1976m7</c:v>
                </c:pt>
                <c:pt idx="151">
                  <c:v> 1976m8</c:v>
                </c:pt>
                <c:pt idx="152">
                  <c:v> 1976m9</c:v>
                </c:pt>
                <c:pt idx="153">
                  <c:v>1976m10</c:v>
                </c:pt>
                <c:pt idx="154">
                  <c:v>1976m11</c:v>
                </c:pt>
                <c:pt idx="155">
                  <c:v>1976m12</c:v>
                </c:pt>
                <c:pt idx="156">
                  <c:v> 1977m1</c:v>
                </c:pt>
                <c:pt idx="157">
                  <c:v> 1977m2</c:v>
                </c:pt>
                <c:pt idx="158">
                  <c:v> 1977m3</c:v>
                </c:pt>
                <c:pt idx="159">
                  <c:v> 1977m4</c:v>
                </c:pt>
                <c:pt idx="160">
                  <c:v> 1977m5</c:v>
                </c:pt>
                <c:pt idx="161">
                  <c:v> 1977m6</c:v>
                </c:pt>
                <c:pt idx="162">
                  <c:v> 1977m7</c:v>
                </c:pt>
                <c:pt idx="163">
                  <c:v> 1977m8</c:v>
                </c:pt>
                <c:pt idx="164">
                  <c:v> 1977m9</c:v>
                </c:pt>
                <c:pt idx="165">
                  <c:v>1977m10</c:v>
                </c:pt>
                <c:pt idx="166">
                  <c:v>1977m11</c:v>
                </c:pt>
                <c:pt idx="167">
                  <c:v>1977m12</c:v>
                </c:pt>
                <c:pt idx="168">
                  <c:v> 1978m1</c:v>
                </c:pt>
                <c:pt idx="169">
                  <c:v> 1978m2</c:v>
                </c:pt>
                <c:pt idx="170">
                  <c:v> 1978m3</c:v>
                </c:pt>
                <c:pt idx="171">
                  <c:v> 1978m4</c:v>
                </c:pt>
                <c:pt idx="172">
                  <c:v> 1978m5</c:v>
                </c:pt>
                <c:pt idx="173">
                  <c:v> 1978m6</c:v>
                </c:pt>
                <c:pt idx="174">
                  <c:v> 1978m7</c:v>
                </c:pt>
                <c:pt idx="175">
                  <c:v> 1978m8</c:v>
                </c:pt>
                <c:pt idx="176">
                  <c:v> 1978m9</c:v>
                </c:pt>
                <c:pt idx="177">
                  <c:v>1978m10</c:v>
                </c:pt>
                <c:pt idx="178">
                  <c:v>1978m11</c:v>
                </c:pt>
                <c:pt idx="179">
                  <c:v>1978m12</c:v>
                </c:pt>
                <c:pt idx="180">
                  <c:v> 1979m1</c:v>
                </c:pt>
                <c:pt idx="181">
                  <c:v> 1979m2</c:v>
                </c:pt>
                <c:pt idx="182">
                  <c:v> 1979m3</c:v>
                </c:pt>
                <c:pt idx="183">
                  <c:v> 1979m4</c:v>
                </c:pt>
                <c:pt idx="184">
                  <c:v> 1979m5</c:v>
                </c:pt>
                <c:pt idx="185">
                  <c:v> 1979m6</c:v>
                </c:pt>
                <c:pt idx="186">
                  <c:v> 1979m7</c:v>
                </c:pt>
                <c:pt idx="187">
                  <c:v> 1979m8</c:v>
                </c:pt>
                <c:pt idx="188">
                  <c:v> 1979m9</c:v>
                </c:pt>
                <c:pt idx="189">
                  <c:v>1979m10</c:v>
                </c:pt>
                <c:pt idx="190">
                  <c:v>1979m11</c:v>
                </c:pt>
                <c:pt idx="191">
                  <c:v>1979m12</c:v>
                </c:pt>
                <c:pt idx="192">
                  <c:v> 1980m1</c:v>
                </c:pt>
                <c:pt idx="193">
                  <c:v> 1980m2</c:v>
                </c:pt>
                <c:pt idx="194">
                  <c:v> 1980m3</c:v>
                </c:pt>
                <c:pt idx="195">
                  <c:v> 1980m4</c:v>
                </c:pt>
                <c:pt idx="196">
                  <c:v> 1980m5</c:v>
                </c:pt>
                <c:pt idx="197">
                  <c:v> 1980m6</c:v>
                </c:pt>
                <c:pt idx="198">
                  <c:v> 1980m7</c:v>
                </c:pt>
                <c:pt idx="199">
                  <c:v> 1980m8</c:v>
                </c:pt>
                <c:pt idx="200">
                  <c:v> 1980m9</c:v>
                </c:pt>
                <c:pt idx="201">
                  <c:v>1980m10</c:v>
                </c:pt>
                <c:pt idx="202">
                  <c:v>1980m11</c:v>
                </c:pt>
                <c:pt idx="203">
                  <c:v>1980m12</c:v>
                </c:pt>
                <c:pt idx="204">
                  <c:v> 1981m1</c:v>
                </c:pt>
                <c:pt idx="205">
                  <c:v> 1981m2</c:v>
                </c:pt>
                <c:pt idx="206">
                  <c:v> 1981m3</c:v>
                </c:pt>
                <c:pt idx="207">
                  <c:v> 1981m4</c:v>
                </c:pt>
                <c:pt idx="208">
                  <c:v> 1981m5</c:v>
                </c:pt>
                <c:pt idx="209">
                  <c:v> 1981m6</c:v>
                </c:pt>
                <c:pt idx="210">
                  <c:v> 1981m7</c:v>
                </c:pt>
                <c:pt idx="211">
                  <c:v> 1981m8</c:v>
                </c:pt>
                <c:pt idx="212">
                  <c:v> 1981m9</c:v>
                </c:pt>
                <c:pt idx="213">
                  <c:v>1981m10</c:v>
                </c:pt>
                <c:pt idx="214">
                  <c:v>1981m11</c:v>
                </c:pt>
                <c:pt idx="215">
                  <c:v>1981m12</c:v>
                </c:pt>
                <c:pt idx="216">
                  <c:v> 1982m1</c:v>
                </c:pt>
                <c:pt idx="217">
                  <c:v> 1982m2</c:v>
                </c:pt>
                <c:pt idx="218">
                  <c:v> 1982m3</c:v>
                </c:pt>
                <c:pt idx="219">
                  <c:v> 1982m4</c:v>
                </c:pt>
                <c:pt idx="220">
                  <c:v> 1982m5</c:v>
                </c:pt>
                <c:pt idx="221">
                  <c:v> 1982m6</c:v>
                </c:pt>
                <c:pt idx="222">
                  <c:v> 1982m7</c:v>
                </c:pt>
                <c:pt idx="223">
                  <c:v> 1982m8</c:v>
                </c:pt>
                <c:pt idx="224">
                  <c:v> 1982m9</c:v>
                </c:pt>
                <c:pt idx="225">
                  <c:v>1982m10</c:v>
                </c:pt>
                <c:pt idx="226">
                  <c:v>1982m11</c:v>
                </c:pt>
                <c:pt idx="227">
                  <c:v>1982m12</c:v>
                </c:pt>
                <c:pt idx="228">
                  <c:v> 1983m1</c:v>
                </c:pt>
                <c:pt idx="229">
                  <c:v> 1983m2</c:v>
                </c:pt>
                <c:pt idx="230">
                  <c:v> 1983m3</c:v>
                </c:pt>
                <c:pt idx="231">
                  <c:v> 1983m4</c:v>
                </c:pt>
                <c:pt idx="232">
                  <c:v> 1983m5</c:v>
                </c:pt>
                <c:pt idx="233">
                  <c:v> 1983m6</c:v>
                </c:pt>
                <c:pt idx="234">
                  <c:v> 1983m7</c:v>
                </c:pt>
                <c:pt idx="235">
                  <c:v> 1983m8</c:v>
                </c:pt>
                <c:pt idx="236">
                  <c:v> 1983m9</c:v>
                </c:pt>
                <c:pt idx="237">
                  <c:v>1983m10</c:v>
                </c:pt>
                <c:pt idx="238">
                  <c:v>1983m11</c:v>
                </c:pt>
                <c:pt idx="239">
                  <c:v>1983m12</c:v>
                </c:pt>
                <c:pt idx="240">
                  <c:v> 1984m1</c:v>
                </c:pt>
                <c:pt idx="241">
                  <c:v> 1984m2</c:v>
                </c:pt>
                <c:pt idx="242">
                  <c:v> 1984m3</c:v>
                </c:pt>
                <c:pt idx="243">
                  <c:v> 1984m4</c:v>
                </c:pt>
                <c:pt idx="244">
                  <c:v> 1984m5</c:v>
                </c:pt>
                <c:pt idx="245">
                  <c:v> 1984m6</c:v>
                </c:pt>
                <c:pt idx="246">
                  <c:v> 1984m7</c:v>
                </c:pt>
                <c:pt idx="247">
                  <c:v> 1984m8</c:v>
                </c:pt>
                <c:pt idx="248">
                  <c:v> 1984m9</c:v>
                </c:pt>
                <c:pt idx="249">
                  <c:v>1984m10</c:v>
                </c:pt>
                <c:pt idx="250">
                  <c:v>1984m11</c:v>
                </c:pt>
                <c:pt idx="251">
                  <c:v>1984m12</c:v>
                </c:pt>
                <c:pt idx="252">
                  <c:v> 1985m1</c:v>
                </c:pt>
                <c:pt idx="253">
                  <c:v> 1985m2</c:v>
                </c:pt>
                <c:pt idx="254">
                  <c:v> 1985m3</c:v>
                </c:pt>
                <c:pt idx="255">
                  <c:v> 1985m4</c:v>
                </c:pt>
                <c:pt idx="256">
                  <c:v> 1985m5</c:v>
                </c:pt>
                <c:pt idx="257">
                  <c:v> 1985m6</c:v>
                </c:pt>
                <c:pt idx="258">
                  <c:v> 1985m7</c:v>
                </c:pt>
                <c:pt idx="259">
                  <c:v> 1985m8</c:v>
                </c:pt>
                <c:pt idx="260">
                  <c:v> 1985m9</c:v>
                </c:pt>
                <c:pt idx="261">
                  <c:v>1985m10</c:v>
                </c:pt>
                <c:pt idx="262">
                  <c:v>1985m11</c:v>
                </c:pt>
                <c:pt idx="263">
                  <c:v>1985m12</c:v>
                </c:pt>
                <c:pt idx="264">
                  <c:v> 1986m1</c:v>
                </c:pt>
                <c:pt idx="265">
                  <c:v> 1986m2</c:v>
                </c:pt>
                <c:pt idx="266">
                  <c:v> 1986m3</c:v>
                </c:pt>
                <c:pt idx="267">
                  <c:v> 1986m4</c:v>
                </c:pt>
                <c:pt idx="268">
                  <c:v> 1986m5</c:v>
                </c:pt>
                <c:pt idx="269">
                  <c:v> 1986m6</c:v>
                </c:pt>
                <c:pt idx="270">
                  <c:v> 1986m7</c:v>
                </c:pt>
                <c:pt idx="271">
                  <c:v> 1986m8</c:v>
                </c:pt>
                <c:pt idx="272">
                  <c:v> 1986m9</c:v>
                </c:pt>
                <c:pt idx="273">
                  <c:v>1986m10</c:v>
                </c:pt>
                <c:pt idx="274">
                  <c:v>1986m11</c:v>
                </c:pt>
                <c:pt idx="275">
                  <c:v>1986m12</c:v>
                </c:pt>
                <c:pt idx="276">
                  <c:v> 1987m1</c:v>
                </c:pt>
                <c:pt idx="277">
                  <c:v> 1987m2</c:v>
                </c:pt>
                <c:pt idx="278">
                  <c:v> 1987m3</c:v>
                </c:pt>
                <c:pt idx="279">
                  <c:v> 1987m4</c:v>
                </c:pt>
                <c:pt idx="280">
                  <c:v> 1987m5</c:v>
                </c:pt>
                <c:pt idx="281">
                  <c:v> 1987m6</c:v>
                </c:pt>
                <c:pt idx="282">
                  <c:v> 1987m7</c:v>
                </c:pt>
                <c:pt idx="283">
                  <c:v> 1987m8</c:v>
                </c:pt>
                <c:pt idx="284">
                  <c:v> 1987m9</c:v>
                </c:pt>
                <c:pt idx="285">
                  <c:v>1987m10</c:v>
                </c:pt>
                <c:pt idx="286">
                  <c:v>1987m11</c:v>
                </c:pt>
                <c:pt idx="287">
                  <c:v>1987m12</c:v>
                </c:pt>
                <c:pt idx="288">
                  <c:v> 1988m1</c:v>
                </c:pt>
                <c:pt idx="289">
                  <c:v> 1988m2</c:v>
                </c:pt>
                <c:pt idx="290">
                  <c:v> 1988m3</c:v>
                </c:pt>
                <c:pt idx="291">
                  <c:v> 1988m4</c:v>
                </c:pt>
                <c:pt idx="292">
                  <c:v> 1988m5</c:v>
                </c:pt>
                <c:pt idx="293">
                  <c:v> 1988m6</c:v>
                </c:pt>
                <c:pt idx="294">
                  <c:v> 1988m7</c:v>
                </c:pt>
                <c:pt idx="295">
                  <c:v> 1988m8</c:v>
                </c:pt>
                <c:pt idx="296">
                  <c:v> 1988m9</c:v>
                </c:pt>
                <c:pt idx="297">
                  <c:v>1988m10</c:v>
                </c:pt>
                <c:pt idx="298">
                  <c:v>1988m11</c:v>
                </c:pt>
                <c:pt idx="299">
                  <c:v>1988m12</c:v>
                </c:pt>
                <c:pt idx="300">
                  <c:v> 1989m1</c:v>
                </c:pt>
                <c:pt idx="301">
                  <c:v> 1989m2</c:v>
                </c:pt>
                <c:pt idx="302">
                  <c:v> 1989m3</c:v>
                </c:pt>
                <c:pt idx="303">
                  <c:v> 1989m4</c:v>
                </c:pt>
                <c:pt idx="304">
                  <c:v> 1989m5</c:v>
                </c:pt>
                <c:pt idx="305">
                  <c:v> 1989m6</c:v>
                </c:pt>
                <c:pt idx="306">
                  <c:v> 1989m7</c:v>
                </c:pt>
                <c:pt idx="307">
                  <c:v> 1989m8</c:v>
                </c:pt>
                <c:pt idx="308">
                  <c:v> 1989m9</c:v>
                </c:pt>
                <c:pt idx="309">
                  <c:v>1989m10</c:v>
                </c:pt>
                <c:pt idx="310">
                  <c:v>1989m11</c:v>
                </c:pt>
                <c:pt idx="311">
                  <c:v>1989m12</c:v>
                </c:pt>
                <c:pt idx="312">
                  <c:v> 1990m1</c:v>
                </c:pt>
                <c:pt idx="313">
                  <c:v> 1990m2</c:v>
                </c:pt>
                <c:pt idx="314">
                  <c:v> 1990m3</c:v>
                </c:pt>
                <c:pt idx="315">
                  <c:v> 1990m4</c:v>
                </c:pt>
                <c:pt idx="316">
                  <c:v> 1990m5</c:v>
                </c:pt>
                <c:pt idx="317">
                  <c:v> 1990m6</c:v>
                </c:pt>
                <c:pt idx="318">
                  <c:v> 1990m7</c:v>
                </c:pt>
                <c:pt idx="319">
                  <c:v> 1990m8</c:v>
                </c:pt>
                <c:pt idx="320">
                  <c:v> 1990m9</c:v>
                </c:pt>
                <c:pt idx="321">
                  <c:v>1990m10</c:v>
                </c:pt>
                <c:pt idx="322">
                  <c:v>1990m11</c:v>
                </c:pt>
                <c:pt idx="323">
                  <c:v>1990m12</c:v>
                </c:pt>
                <c:pt idx="324">
                  <c:v> 1991m1</c:v>
                </c:pt>
                <c:pt idx="325">
                  <c:v> 1991m2</c:v>
                </c:pt>
                <c:pt idx="326">
                  <c:v> 1991m3</c:v>
                </c:pt>
                <c:pt idx="327">
                  <c:v> 1991m4</c:v>
                </c:pt>
                <c:pt idx="328">
                  <c:v> 1991m5</c:v>
                </c:pt>
                <c:pt idx="329">
                  <c:v> 1991m6</c:v>
                </c:pt>
                <c:pt idx="330">
                  <c:v> 1991m7</c:v>
                </c:pt>
                <c:pt idx="331">
                  <c:v> 1991m8</c:v>
                </c:pt>
                <c:pt idx="332">
                  <c:v> 1991m9</c:v>
                </c:pt>
                <c:pt idx="333">
                  <c:v>1991m10</c:v>
                </c:pt>
                <c:pt idx="334">
                  <c:v>1991m11</c:v>
                </c:pt>
                <c:pt idx="335">
                  <c:v>1991m12</c:v>
                </c:pt>
                <c:pt idx="336">
                  <c:v> 1992m1</c:v>
                </c:pt>
                <c:pt idx="337">
                  <c:v> 1992m2</c:v>
                </c:pt>
                <c:pt idx="338">
                  <c:v> 1992m3</c:v>
                </c:pt>
                <c:pt idx="339">
                  <c:v> 1992m4</c:v>
                </c:pt>
                <c:pt idx="340">
                  <c:v> 1992m5</c:v>
                </c:pt>
                <c:pt idx="341">
                  <c:v> 1992m6</c:v>
                </c:pt>
                <c:pt idx="342">
                  <c:v> 1992m7</c:v>
                </c:pt>
                <c:pt idx="343">
                  <c:v> 1992m8</c:v>
                </c:pt>
                <c:pt idx="344">
                  <c:v> 1992m9</c:v>
                </c:pt>
                <c:pt idx="345">
                  <c:v>1992m10</c:v>
                </c:pt>
                <c:pt idx="346">
                  <c:v>1992m11</c:v>
                </c:pt>
                <c:pt idx="347">
                  <c:v>1992m12</c:v>
                </c:pt>
                <c:pt idx="348">
                  <c:v> 1993m1</c:v>
                </c:pt>
                <c:pt idx="349">
                  <c:v> 1993m2</c:v>
                </c:pt>
                <c:pt idx="350">
                  <c:v> 1993m3</c:v>
                </c:pt>
                <c:pt idx="351">
                  <c:v> 1993m4</c:v>
                </c:pt>
                <c:pt idx="352">
                  <c:v> 1993m5</c:v>
                </c:pt>
                <c:pt idx="353">
                  <c:v> 1993m6</c:v>
                </c:pt>
                <c:pt idx="354">
                  <c:v> 1993m7</c:v>
                </c:pt>
                <c:pt idx="355">
                  <c:v> 1993m8</c:v>
                </c:pt>
                <c:pt idx="356">
                  <c:v> 1993m9</c:v>
                </c:pt>
                <c:pt idx="357">
                  <c:v>1993m10</c:v>
                </c:pt>
                <c:pt idx="358">
                  <c:v>1993m11</c:v>
                </c:pt>
                <c:pt idx="359">
                  <c:v>1993m12</c:v>
                </c:pt>
                <c:pt idx="360">
                  <c:v> 1994m1</c:v>
                </c:pt>
                <c:pt idx="361">
                  <c:v> 1994m2</c:v>
                </c:pt>
                <c:pt idx="362">
                  <c:v> 1994m3</c:v>
                </c:pt>
                <c:pt idx="363">
                  <c:v> 1994m4</c:v>
                </c:pt>
                <c:pt idx="364">
                  <c:v> 1994m5</c:v>
                </c:pt>
                <c:pt idx="365">
                  <c:v> 1994m6</c:v>
                </c:pt>
                <c:pt idx="366">
                  <c:v> 1994m7</c:v>
                </c:pt>
                <c:pt idx="367">
                  <c:v> 1994m8</c:v>
                </c:pt>
                <c:pt idx="368">
                  <c:v> 1994m9</c:v>
                </c:pt>
                <c:pt idx="369">
                  <c:v>1994m10</c:v>
                </c:pt>
                <c:pt idx="370">
                  <c:v>1994m11</c:v>
                </c:pt>
                <c:pt idx="371">
                  <c:v>1994m12</c:v>
                </c:pt>
                <c:pt idx="372">
                  <c:v> 1995m1</c:v>
                </c:pt>
                <c:pt idx="373">
                  <c:v> 1995m2</c:v>
                </c:pt>
                <c:pt idx="374">
                  <c:v> 1995m3</c:v>
                </c:pt>
                <c:pt idx="375">
                  <c:v> 1995m4</c:v>
                </c:pt>
                <c:pt idx="376">
                  <c:v> 1995m5</c:v>
                </c:pt>
                <c:pt idx="377">
                  <c:v> 1995m6</c:v>
                </c:pt>
                <c:pt idx="378">
                  <c:v> 1995m7</c:v>
                </c:pt>
                <c:pt idx="379">
                  <c:v> 1995m8</c:v>
                </c:pt>
                <c:pt idx="380">
                  <c:v> 1995m9</c:v>
                </c:pt>
                <c:pt idx="381">
                  <c:v>1995m10</c:v>
                </c:pt>
                <c:pt idx="382">
                  <c:v>1995m11</c:v>
                </c:pt>
                <c:pt idx="383">
                  <c:v>1995m12</c:v>
                </c:pt>
                <c:pt idx="384">
                  <c:v> 1996m1</c:v>
                </c:pt>
                <c:pt idx="385">
                  <c:v> 1996m2</c:v>
                </c:pt>
                <c:pt idx="386">
                  <c:v> 1996m3</c:v>
                </c:pt>
                <c:pt idx="387">
                  <c:v> 1996m4</c:v>
                </c:pt>
                <c:pt idx="388">
                  <c:v> 1996m5</c:v>
                </c:pt>
                <c:pt idx="389">
                  <c:v> 1996m6</c:v>
                </c:pt>
                <c:pt idx="390">
                  <c:v> 1996m7</c:v>
                </c:pt>
                <c:pt idx="391">
                  <c:v> 1996m8</c:v>
                </c:pt>
                <c:pt idx="392">
                  <c:v> 1996m9</c:v>
                </c:pt>
                <c:pt idx="393">
                  <c:v>1996m10</c:v>
                </c:pt>
                <c:pt idx="394">
                  <c:v>1996m11</c:v>
                </c:pt>
                <c:pt idx="395">
                  <c:v>1996m12</c:v>
                </c:pt>
                <c:pt idx="396">
                  <c:v> 1997m1</c:v>
                </c:pt>
                <c:pt idx="397">
                  <c:v> 1997m2</c:v>
                </c:pt>
                <c:pt idx="398">
                  <c:v> 1997m3</c:v>
                </c:pt>
                <c:pt idx="399">
                  <c:v> 1997m4</c:v>
                </c:pt>
                <c:pt idx="400">
                  <c:v> 1997m5</c:v>
                </c:pt>
                <c:pt idx="401">
                  <c:v> 1997m6</c:v>
                </c:pt>
                <c:pt idx="402">
                  <c:v> 1997m7</c:v>
                </c:pt>
                <c:pt idx="403">
                  <c:v> 1997m8</c:v>
                </c:pt>
                <c:pt idx="404">
                  <c:v> 1997m9</c:v>
                </c:pt>
                <c:pt idx="405">
                  <c:v>1997m10</c:v>
                </c:pt>
                <c:pt idx="406">
                  <c:v>1997m11</c:v>
                </c:pt>
                <c:pt idx="407">
                  <c:v>1997m12</c:v>
                </c:pt>
                <c:pt idx="408">
                  <c:v> 1998m1</c:v>
                </c:pt>
                <c:pt idx="409">
                  <c:v> 1998m2</c:v>
                </c:pt>
                <c:pt idx="410">
                  <c:v> 1998m3</c:v>
                </c:pt>
                <c:pt idx="411">
                  <c:v> 1998m4</c:v>
                </c:pt>
                <c:pt idx="412">
                  <c:v> 1998m5</c:v>
                </c:pt>
                <c:pt idx="413">
                  <c:v> 1998m6</c:v>
                </c:pt>
                <c:pt idx="414">
                  <c:v> 1998m7</c:v>
                </c:pt>
                <c:pt idx="415">
                  <c:v> 1998m8</c:v>
                </c:pt>
                <c:pt idx="416">
                  <c:v> 1998m9</c:v>
                </c:pt>
                <c:pt idx="417">
                  <c:v>1998m10</c:v>
                </c:pt>
                <c:pt idx="418">
                  <c:v>1998m11</c:v>
                </c:pt>
                <c:pt idx="419">
                  <c:v>1998m12</c:v>
                </c:pt>
                <c:pt idx="420">
                  <c:v> 1999m1</c:v>
                </c:pt>
                <c:pt idx="421">
                  <c:v> 1999m2</c:v>
                </c:pt>
                <c:pt idx="422">
                  <c:v> 1999m3</c:v>
                </c:pt>
                <c:pt idx="423">
                  <c:v> 1999m4</c:v>
                </c:pt>
                <c:pt idx="424">
                  <c:v> 1999m5</c:v>
                </c:pt>
                <c:pt idx="425">
                  <c:v> 1999m6</c:v>
                </c:pt>
                <c:pt idx="426">
                  <c:v> 1999m7</c:v>
                </c:pt>
                <c:pt idx="427">
                  <c:v> 1999m8</c:v>
                </c:pt>
                <c:pt idx="428">
                  <c:v> 1999m9</c:v>
                </c:pt>
                <c:pt idx="429">
                  <c:v>1999m10</c:v>
                </c:pt>
                <c:pt idx="430">
                  <c:v>1999m11</c:v>
                </c:pt>
                <c:pt idx="431">
                  <c:v>1999m12</c:v>
                </c:pt>
                <c:pt idx="432">
                  <c:v> 2000m1</c:v>
                </c:pt>
                <c:pt idx="433">
                  <c:v> 2000m2</c:v>
                </c:pt>
                <c:pt idx="434">
                  <c:v> 2000m3</c:v>
                </c:pt>
                <c:pt idx="435">
                  <c:v> 2000m4</c:v>
                </c:pt>
                <c:pt idx="436">
                  <c:v> 2000m5</c:v>
                </c:pt>
                <c:pt idx="437">
                  <c:v> 2000m6</c:v>
                </c:pt>
                <c:pt idx="438">
                  <c:v> 2000m7</c:v>
                </c:pt>
                <c:pt idx="439">
                  <c:v> 2000m8</c:v>
                </c:pt>
                <c:pt idx="440">
                  <c:v> 2000m9</c:v>
                </c:pt>
                <c:pt idx="441">
                  <c:v>2000m10</c:v>
                </c:pt>
                <c:pt idx="442">
                  <c:v>2000m11</c:v>
                </c:pt>
                <c:pt idx="443">
                  <c:v>2000m12</c:v>
                </c:pt>
                <c:pt idx="444">
                  <c:v> 2001m1</c:v>
                </c:pt>
                <c:pt idx="445">
                  <c:v> 2001m2</c:v>
                </c:pt>
                <c:pt idx="446">
                  <c:v> 2001m3</c:v>
                </c:pt>
                <c:pt idx="447">
                  <c:v> 2001m4</c:v>
                </c:pt>
                <c:pt idx="448">
                  <c:v> 2001m5</c:v>
                </c:pt>
                <c:pt idx="449">
                  <c:v> 2001m6</c:v>
                </c:pt>
                <c:pt idx="450">
                  <c:v> 2001m7</c:v>
                </c:pt>
                <c:pt idx="451">
                  <c:v> 2001m8</c:v>
                </c:pt>
                <c:pt idx="452">
                  <c:v> 2001m9</c:v>
                </c:pt>
                <c:pt idx="453">
                  <c:v>2001m10</c:v>
                </c:pt>
                <c:pt idx="454">
                  <c:v>2001m11</c:v>
                </c:pt>
                <c:pt idx="455">
                  <c:v>2001m12</c:v>
                </c:pt>
                <c:pt idx="456">
                  <c:v> 2002m1</c:v>
                </c:pt>
                <c:pt idx="457">
                  <c:v> 2002m2</c:v>
                </c:pt>
                <c:pt idx="458">
                  <c:v> 2002m3</c:v>
                </c:pt>
                <c:pt idx="459">
                  <c:v> 2002m4</c:v>
                </c:pt>
                <c:pt idx="460">
                  <c:v> 2002m5</c:v>
                </c:pt>
                <c:pt idx="461">
                  <c:v> 2002m6</c:v>
                </c:pt>
                <c:pt idx="462">
                  <c:v> 2002m7</c:v>
                </c:pt>
                <c:pt idx="463">
                  <c:v> 2002m8</c:v>
                </c:pt>
                <c:pt idx="464">
                  <c:v> 2002m9</c:v>
                </c:pt>
                <c:pt idx="465">
                  <c:v>2002m10</c:v>
                </c:pt>
                <c:pt idx="466">
                  <c:v>2002m11</c:v>
                </c:pt>
                <c:pt idx="467">
                  <c:v>2002m12</c:v>
                </c:pt>
                <c:pt idx="468">
                  <c:v> 2003m1</c:v>
                </c:pt>
                <c:pt idx="469">
                  <c:v> 2003m2</c:v>
                </c:pt>
                <c:pt idx="470">
                  <c:v> 2003m3</c:v>
                </c:pt>
                <c:pt idx="471">
                  <c:v> 2003m4</c:v>
                </c:pt>
                <c:pt idx="472">
                  <c:v> 2003m5</c:v>
                </c:pt>
                <c:pt idx="473">
                  <c:v> 2003m6</c:v>
                </c:pt>
                <c:pt idx="474">
                  <c:v> 2003m7</c:v>
                </c:pt>
                <c:pt idx="475">
                  <c:v> 2003m8</c:v>
                </c:pt>
                <c:pt idx="476">
                  <c:v> 2003m9</c:v>
                </c:pt>
                <c:pt idx="477">
                  <c:v>2003m10</c:v>
                </c:pt>
                <c:pt idx="478">
                  <c:v>2003m11</c:v>
                </c:pt>
                <c:pt idx="479">
                  <c:v>2003m12</c:v>
                </c:pt>
                <c:pt idx="480">
                  <c:v> 2004m1</c:v>
                </c:pt>
                <c:pt idx="481">
                  <c:v> 2004m2</c:v>
                </c:pt>
                <c:pt idx="482">
                  <c:v> 2004m3</c:v>
                </c:pt>
                <c:pt idx="483">
                  <c:v> 2004m4</c:v>
                </c:pt>
                <c:pt idx="484">
                  <c:v> 2004m5</c:v>
                </c:pt>
                <c:pt idx="485">
                  <c:v> 2004m6</c:v>
                </c:pt>
                <c:pt idx="486">
                  <c:v> 2004m7</c:v>
                </c:pt>
                <c:pt idx="487">
                  <c:v> 2004m8</c:v>
                </c:pt>
                <c:pt idx="488">
                  <c:v> 2004m9</c:v>
                </c:pt>
                <c:pt idx="489">
                  <c:v>2004m10</c:v>
                </c:pt>
                <c:pt idx="490">
                  <c:v>2004m11</c:v>
                </c:pt>
                <c:pt idx="491">
                  <c:v>2004m12</c:v>
                </c:pt>
                <c:pt idx="492">
                  <c:v> 2005m1</c:v>
                </c:pt>
                <c:pt idx="493">
                  <c:v> 2005m2</c:v>
                </c:pt>
                <c:pt idx="494">
                  <c:v> 2005m3</c:v>
                </c:pt>
                <c:pt idx="495">
                  <c:v> 2005m4</c:v>
                </c:pt>
                <c:pt idx="496">
                  <c:v> 2005m5</c:v>
                </c:pt>
                <c:pt idx="497">
                  <c:v> 2005m6</c:v>
                </c:pt>
                <c:pt idx="498">
                  <c:v> 2005m7</c:v>
                </c:pt>
                <c:pt idx="499">
                  <c:v> 2005m8</c:v>
                </c:pt>
                <c:pt idx="500">
                  <c:v> 2005m9</c:v>
                </c:pt>
                <c:pt idx="501">
                  <c:v>2005m10</c:v>
                </c:pt>
                <c:pt idx="502">
                  <c:v>2005m11</c:v>
                </c:pt>
                <c:pt idx="503">
                  <c:v>2005m12</c:v>
                </c:pt>
                <c:pt idx="504">
                  <c:v> 2006m1</c:v>
                </c:pt>
                <c:pt idx="505">
                  <c:v> 2006m2</c:v>
                </c:pt>
                <c:pt idx="506">
                  <c:v> 2006m3</c:v>
                </c:pt>
                <c:pt idx="507">
                  <c:v> 2006m4</c:v>
                </c:pt>
                <c:pt idx="508">
                  <c:v> 2006m5</c:v>
                </c:pt>
                <c:pt idx="509">
                  <c:v> 2006m6</c:v>
                </c:pt>
                <c:pt idx="510">
                  <c:v> 2006m7</c:v>
                </c:pt>
                <c:pt idx="511">
                  <c:v> 2006m8</c:v>
                </c:pt>
                <c:pt idx="512">
                  <c:v> 2006m9</c:v>
                </c:pt>
                <c:pt idx="513">
                  <c:v>2006m10</c:v>
                </c:pt>
                <c:pt idx="514">
                  <c:v>2006m11</c:v>
                </c:pt>
                <c:pt idx="515">
                  <c:v>2006m12</c:v>
                </c:pt>
                <c:pt idx="516">
                  <c:v> 2007m1</c:v>
                </c:pt>
                <c:pt idx="517">
                  <c:v> 2007m2</c:v>
                </c:pt>
                <c:pt idx="518">
                  <c:v> 2007m3</c:v>
                </c:pt>
                <c:pt idx="519">
                  <c:v> 2007m4</c:v>
                </c:pt>
                <c:pt idx="520">
                  <c:v> 2007m5</c:v>
                </c:pt>
                <c:pt idx="521">
                  <c:v> 2007m6</c:v>
                </c:pt>
                <c:pt idx="522">
                  <c:v> 2007m7</c:v>
                </c:pt>
                <c:pt idx="523">
                  <c:v> 2007m8</c:v>
                </c:pt>
                <c:pt idx="524">
                  <c:v> 2007m9</c:v>
                </c:pt>
                <c:pt idx="525">
                  <c:v>2007m10</c:v>
                </c:pt>
                <c:pt idx="526">
                  <c:v>2007m11</c:v>
                </c:pt>
                <c:pt idx="527">
                  <c:v>2007m12</c:v>
                </c:pt>
                <c:pt idx="528">
                  <c:v> 2008m1</c:v>
                </c:pt>
                <c:pt idx="529">
                  <c:v> 2008m2</c:v>
                </c:pt>
                <c:pt idx="530">
                  <c:v> 2008m3</c:v>
                </c:pt>
                <c:pt idx="531">
                  <c:v> 2008m4</c:v>
                </c:pt>
                <c:pt idx="532">
                  <c:v> 2008m5</c:v>
                </c:pt>
                <c:pt idx="533">
                  <c:v> 2008m6</c:v>
                </c:pt>
                <c:pt idx="534">
                  <c:v> 2008m7</c:v>
                </c:pt>
                <c:pt idx="535">
                  <c:v> 2008m8</c:v>
                </c:pt>
                <c:pt idx="536">
                  <c:v> 2008m9</c:v>
                </c:pt>
                <c:pt idx="537">
                  <c:v>2008m10</c:v>
                </c:pt>
                <c:pt idx="538">
                  <c:v>2008m11</c:v>
                </c:pt>
                <c:pt idx="539">
                  <c:v>2008m12</c:v>
                </c:pt>
                <c:pt idx="540">
                  <c:v> 2009m1</c:v>
                </c:pt>
                <c:pt idx="541">
                  <c:v> 2009m2</c:v>
                </c:pt>
                <c:pt idx="542">
                  <c:v> 2009m3</c:v>
                </c:pt>
                <c:pt idx="543">
                  <c:v> 2009m4</c:v>
                </c:pt>
                <c:pt idx="544">
                  <c:v> 2009m5</c:v>
                </c:pt>
                <c:pt idx="545">
                  <c:v> 2009m6</c:v>
                </c:pt>
                <c:pt idx="546">
                  <c:v> 2009m7</c:v>
                </c:pt>
                <c:pt idx="547">
                  <c:v> 2009m8</c:v>
                </c:pt>
                <c:pt idx="548">
                  <c:v> 2009m9</c:v>
                </c:pt>
                <c:pt idx="549">
                  <c:v>2009m10</c:v>
                </c:pt>
                <c:pt idx="550">
                  <c:v>2009m11</c:v>
                </c:pt>
                <c:pt idx="551">
                  <c:v>2009m12</c:v>
                </c:pt>
                <c:pt idx="552">
                  <c:v> 2010m1</c:v>
                </c:pt>
                <c:pt idx="553">
                  <c:v> 2010m2</c:v>
                </c:pt>
                <c:pt idx="554">
                  <c:v> 2010m3</c:v>
                </c:pt>
                <c:pt idx="555">
                  <c:v> 2010m4</c:v>
                </c:pt>
                <c:pt idx="556">
                  <c:v> 2010m5</c:v>
                </c:pt>
                <c:pt idx="557">
                  <c:v> 2010m6</c:v>
                </c:pt>
                <c:pt idx="558">
                  <c:v> 2010m7</c:v>
                </c:pt>
                <c:pt idx="559">
                  <c:v> 2010m8</c:v>
                </c:pt>
                <c:pt idx="560">
                  <c:v> 2010m9</c:v>
                </c:pt>
                <c:pt idx="561">
                  <c:v>2010m10</c:v>
                </c:pt>
                <c:pt idx="562">
                  <c:v>2010m11</c:v>
                </c:pt>
                <c:pt idx="563">
                  <c:v>2010m12</c:v>
                </c:pt>
                <c:pt idx="564">
                  <c:v> 2011m1</c:v>
                </c:pt>
                <c:pt idx="565">
                  <c:v> 2011m2</c:v>
                </c:pt>
                <c:pt idx="566">
                  <c:v> 2011m3</c:v>
                </c:pt>
                <c:pt idx="567">
                  <c:v> 2011m4</c:v>
                </c:pt>
                <c:pt idx="568">
                  <c:v> 2011m5</c:v>
                </c:pt>
                <c:pt idx="569">
                  <c:v> 2011m6</c:v>
                </c:pt>
                <c:pt idx="570">
                  <c:v> 2011m7</c:v>
                </c:pt>
                <c:pt idx="571">
                  <c:v> 2011m8</c:v>
                </c:pt>
                <c:pt idx="572">
                  <c:v> 2011m9</c:v>
                </c:pt>
                <c:pt idx="573">
                  <c:v>2011m10</c:v>
                </c:pt>
                <c:pt idx="574">
                  <c:v>2011m11</c:v>
                </c:pt>
                <c:pt idx="575">
                  <c:v>2011m12</c:v>
                </c:pt>
                <c:pt idx="576">
                  <c:v> 2012m1</c:v>
                </c:pt>
                <c:pt idx="577">
                  <c:v> 2012m2</c:v>
                </c:pt>
                <c:pt idx="578">
                  <c:v> 2012m3</c:v>
                </c:pt>
                <c:pt idx="579">
                  <c:v> 2012m4</c:v>
                </c:pt>
                <c:pt idx="580">
                  <c:v> 2012m5</c:v>
                </c:pt>
                <c:pt idx="581">
                  <c:v> 2012m6</c:v>
                </c:pt>
                <c:pt idx="582">
                  <c:v> 2012m7</c:v>
                </c:pt>
                <c:pt idx="583">
                  <c:v> 2012m8</c:v>
                </c:pt>
                <c:pt idx="584">
                  <c:v> 2012m9</c:v>
                </c:pt>
                <c:pt idx="585">
                  <c:v>2012m10</c:v>
                </c:pt>
                <c:pt idx="586">
                  <c:v>2012m11</c:v>
                </c:pt>
                <c:pt idx="587">
                  <c:v>2012m12</c:v>
                </c:pt>
                <c:pt idx="588">
                  <c:v> 2013m1</c:v>
                </c:pt>
                <c:pt idx="589">
                  <c:v> 2013m2</c:v>
                </c:pt>
                <c:pt idx="590">
                  <c:v> 2013m3</c:v>
                </c:pt>
                <c:pt idx="591">
                  <c:v> 2013m4</c:v>
                </c:pt>
                <c:pt idx="592">
                  <c:v> 2013m5</c:v>
                </c:pt>
                <c:pt idx="593">
                  <c:v> 2013m6</c:v>
                </c:pt>
                <c:pt idx="594">
                  <c:v> 2013m7</c:v>
                </c:pt>
                <c:pt idx="595">
                  <c:v> 2013m8</c:v>
                </c:pt>
                <c:pt idx="596">
                  <c:v> 2013m9</c:v>
                </c:pt>
                <c:pt idx="597">
                  <c:v>2013m10</c:v>
                </c:pt>
                <c:pt idx="598">
                  <c:v>2013m11</c:v>
                </c:pt>
                <c:pt idx="599">
                  <c:v>2013m12</c:v>
                </c:pt>
                <c:pt idx="600">
                  <c:v> 2014m1</c:v>
                </c:pt>
                <c:pt idx="601">
                  <c:v> 2014m2</c:v>
                </c:pt>
                <c:pt idx="602">
                  <c:v> 2014m3</c:v>
                </c:pt>
                <c:pt idx="603">
                  <c:v> 2014m4</c:v>
                </c:pt>
                <c:pt idx="604">
                  <c:v> 2014m5</c:v>
                </c:pt>
                <c:pt idx="605">
                  <c:v> 2014m6</c:v>
                </c:pt>
                <c:pt idx="606">
                  <c:v> 2014m7</c:v>
                </c:pt>
                <c:pt idx="607">
                  <c:v> 2014m8</c:v>
                </c:pt>
                <c:pt idx="608">
                  <c:v> 2014m9</c:v>
                </c:pt>
                <c:pt idx="609">
                  <c:v>2014m10</c:v>
                </c:pt>
                <c:pt idx="610">
                  <c:v>2014m11</c:v>
                </c:pt>
                <c:pt idx="611">
                  <c:v>2014m12</c:v>
                </c:pt>
                <c:pt idx="612">
                  <c:v> 2015m1</c:v>
                </c:pt>
              </c:strCache>
            </c:strRef>
          </c:cat>
          <c:val>
            <c:numRef>
              <c:f>'9_e_comp'!$D$2:$D$924</c:f>
            </c:numRef>
          </c:val>
          <c:smooth val="0"/>
        </c:ser>
        <c:ser>
          <c:idx val="3"/>
          <c:order val="3"/>
          <c:tx>
            <c:strRef>
              <c:f>'9_e_comp'!$E$1</c:f>
              <c:strCache>
                <c:ptCount val="1"/>
                <c:pt idx="0">
                  <c:v>e_nf</c:v>
                </c:pt>
              </c:strCache>
            </c:strRef>
          </c:tx>
          <c:cat>
            <c:strRef>
              <c:f>'9_e_comp'!$A$2:$A$924</c:f>
              <c:strCache>
                <c:ptCount val="613"/>
                <c:pt idx="0">
                  <c:v> 1964m1</c:v>
                </c:pt>
                <c:pt idx="1">
                  <c:v> 1964m2</c:v>
                </c:pt>
                <c:pt idx="2">
                  <c:v> 1964m3</c:v>
                </c:pt>
                <c:pt idx="3">
                  <c:v> 1964m4</c:v>
                </c:pt>
                <c:pt idx="4">
                  <c:v> 1964m5</c:v>
                </c:pt>
                <c:pt idx="5">
                  <c:v> 1964m6</c:v>
                </c:pt>
                <c:pt idx="6">
                  <c:v> 1964m7</c:v>
                </c:pt>
                <c:pt idx="7">
                  <c:v> 1964m8</c:v>
                </c:pt>
                <c:pt idx="8">
                  <c:v> 1964m9</c:v>
                </c:pt>
                <c:pt idx="9">
                  <c:v>1964m10</c:v>
                </c:pt>
                <c:pt idx="10">
                  <c:v>1964m11</c:v>
                </c:pt>
                <c:pt idx="11">
                  <c:v>1964m12</c:v>
                </c:pt>
                <c:pt idx="12">
                  <c:v> 1965m1</c:v>
                </c:pt>
                <c:pt idx="13">
                  <c:v> 1965m2</c:v>
                </c:pt>
                <c:pt idx="14">
                  <c:v> 1965m3</c:v>
                </c:pt>
                <c:pt idx="15">
                  <c:v> 1965m4</c:v>
                </c:pt>
                <c:pt idx="16">
                  <c:v> 1965m5</c:v>
                </c:pt>
                <c:pt idx="17">
                  <c:v> 1965m6</c:v>
                </c:pt>
                <c:pt idx="18">
                  <c:v> 1965m7</c:v>
                </c:pt>
                <c:pt idx="19">
                  <c:v> 1965m8</c:v>
                </c:pt>
                <c:pt idx="20">
                  <c:v> 1965m9</c:v>
                </c:pt>
                <c:pt idx="21">
                  <c:v>1965m10</c:v>
                </c:pt>
                <c:pt idx="22">
                  <c:v>1965m11</c:v>
                </c:pt>
                <c:pt idx="23">
                  <c:v>1965m12</c:v>
                </c:pt>
                <c:pt idx="24">
                  <c:v> 1966m1</c:v>
                </c:pt>
                <c:pt idx="25">
                  <c:v> 1966m2</c:v>
                </c:pt>
                <c:pt idx="26">
                  <c:v> 1966m3</c:v>
                </c:pt>
                <c:pt idx="27">
                  <c:v> 1966m4</c:v>
                </c:pt>
                <c:pt idx="28">
                  <c:v> 1966m5</c:v>
                </c:pt>
                <c:pt idx="29">
                  <c:v> 1966m6</c:v>
                </c:pt>
                <c:pt idx="30">
                  <c:v> 1966m7</c:v>
                </c:pt>
                <c:pt idx="31">
                  <c:v> 1966m8</c:v>
                </c:pt>
                <c:pt idx="32">
                  <c:v> 1966m9</c:v>
                </c:pt>
                <c:pt idx="33">
                  <c:v>1966m10</c:v>
                </c:pt>
                <c:pt idx="34">
                  <c:v>1966m11</c:v>
                </c:pt>
                <c:pt idx="35">
                  <c:v>1966m12</c:v>
                </c:pt>
                <c:pt idx="36">
                  <c:v> 1967m1</c:v>
                </c:pt>
                <c:pt idx="37">
                  <c:v> 1967m2</c:v>
                </c:pt>
                <c:pt idx="38">
                  <c:v> 1967m3</c:v>
                </c:pt>
                <c:pt idx="39">
                  <c:v> 1967m4</c:v>
                </c:pt>
                <c:pt idx="40">
                  <c:v> 1967m5</c:v>
                </c:pt>
                <c:pt idx="41">
                  <c:v> 1967m6</c:v>
                </c:pt>
                <c:pt idx="42">
                  <c:v> 1967m7</c:v>
                </c:pt>
                <c:pt idx="43">
                  <c:v> 1967m8</c:v>
                </c:pt>
                <c:pt idx="44">
                  <c:v> 1967m9</c:v>
                </c:pt>
                <c:pt idx="45">
                  <c:v>1967m10</c:v>
                </c:pt>
                <c:pt idx="46">
                  <c:v>1967m11</c:v>
                </c:pt>
                <c:pt idx="47">
                  <c:v>1967m12</c:v>
                </c:pt>
                <c:pt idx="48">
                  <c:v> 1968m1</c:v>
                </c:pt>
                <c:pt idx="49">
                  <c:v> 1968m2</c:v>
                </c:pt>
                <c:pt idx="50">
                  <c:v> 1968m3</c:v>
                </c:pt>
                <c:pt idx="51">
                  <c:v> 1968m4</c:v>
                </c:pt>
                <c:pt idx="52">
                  <c:v> 1968m5</c:v>
                </c:pt>
                <c:pt idx="53">
                  <c:v> 1968m6</c:v>
                </c:pt>
                <c:pt idx="54">
                  <c:v> 1968m7</c:v>
                </c:pt>
                <c:pt idx="55">
                  <c:v> 1968m8</c:v>
                </c:pt>
                <c:pt idx="56">
                  <c:v> 1968m9</c:v>
                </c:pt>
                <c:pt idx="57">
                  <c:v>1968m10</c:v>
                </c:pt>
                <c:pt idx="58">
                  <c:v>1968m11</c:v>
                </c:pt>
                <c:pt idx="59">
                  <c:v>1968m12</c:v>
                </c:pt>
                <c:pt idx="60">
                  <c:v> 1969m1</c:v>
                </c:pt>
                <c:pt idx="61">
                  <c:v> 1969m2</c:v>
                </c:pt>
                <c:pt idx="62">
                  <c:v> 1969m3</c:v>
                </c:pt>
                <c:pt idx="63">
                  <c:v> 1969m4</c:v>
                </c:pt>
                <c:pt idx="64">
                  <c:v> 1969m5</c:v>
                </c:pt>
                <c:pt idx="65">
                  <c:v> 1969m6</c:v>
                </c:pt>
                <c:pt idx="66">
                  <c:v> 1969m7</c:v>
                </c:pt>
                <c:pt idx="67">
                  <c:v> 1969m8</c:v>
                </c:pt>
                <c:pt idx="68">
                  <c:v> 1969m9</c:v>
                </c:pt>
                <c:pt idx="69">
                  <c:v>1969m10</c:v>
                </c:pt>
                <c:pt idx="70">
                  <c:v>1969m11</c:v>
                </c:pt>
                <c:pt idx="71">
                  <c:v>1969m12</c:v>
                </c:pt>
                <c:pt idx="72">
                  <c:v> 1970m1</c:v>
                </c:pt>
                <c:pt idx="73">
                  <c:v> 1970m2</c:v>
                </c:pt>
                <c:pt idx="74">
                  <c:v> 1970m3</c:v>
                </c:pt>
                <c:pt idx="75">
                  <c:v> 1970m4</c:v>
                </c:pt>
                <c:pt idx="76">
                  <c:v> 1970m5</c:v>
                </c:pt>
                <c:pt idx="77">
                  <c:v> 1970m6</c:v>
                </c:pt>
                <c:pt idx="78">
                  <c:v> 1970m7</c:v>
                </c:pt>
                <c:pt idx="79">
                  <c:v> 1970m8</c:v>
                </c:pt>
                <c:pt idx="80">
                  <c:v> 1970m9</c:v>
                </c:pt>
                <c:pt idx="81">
                  <c:v>1970m10</c:v>
                </c:pt>
                <c:pt idx="82">
                  <c:v>1970m11</c:v>
                </c:pt>
                <c:pt idx="83">
                  <c:v>1970m12</c:v>
                </c:pt>
                <c:pt idx="84">
                  <c:v> 1971m1</c:v>
                </c:pt>
                <c:pt idx="85">
                  <c:v> 1971m2</c:v>
                </c:pt>
                <c:pt idx="86">
                  <c:v> 1971m3</c:v>
                </c:pt>
                <c:pt idx="87">
                  <c:v> 1971m4</c:v>
                </c:pt>
                <c:pt idx="88">
                  <c:v> 1971m5</c:v>
                </c:pt>
                <c:pt idx="89">
                  <c:v> 1971m6</c:v>
                </c:pt>
                <c:pt idx="90">
                  <c:v> 1971m7</c:v>
                </c:pt>
                <c:pt idx="91">
                  <c:v> 1971m8</c:v>
                </c:pt>
                <c:pt idx="92">
                  <c:v> 1971m9</c:v>
                </c:pt>
                <c:pt idx="93">
                  <c:v>1971m10</c:v>
                </c:pt>
                <c:pt idx="94">
                  <c:v>1971m11</c:v>
                </c:pt>
                <c:pt idx="95">
                  <c:v>1971m12</c:v>
                </c:pt>
                <c:pt idx="96">
                  <c:v> 1972m1</c:v>
                </c:pt>
                <c:pt idx="97">
                  <c:v> 1972m2</c:v>
                </c:pt>
                <c:pt idx="98">
                  <c:v> 1972m3</c:v>
                </c:pt>
                <c:pt idx="99">
                  <c:v> 1972m4</c:v>
                </c:pt>
                <c:pt idx="100">
                  <c:v> 1972m5</c:v>
                </c:pt>
                <c:pt idx="101">
                  <c:v> 1972m6</c:v>
                </c:pt>
                <c:pt idx="102">
                  <c:v> 1972m7</c:v>
                </c:pt>
                <c:pt idx="103">
                  <c:v> 1972m8</c:v>
                </c:pt>
                <c:pt idx="104">
                  <c:v> 1972m9</c:v>
                </c:pt>
                <c:pt idx="105">
                  <c:v>1972m10</c:v>
                </c:pt>
                <c:pt idx="106">
                  <c:v>1972m11</c:v>
                </c:pt>
                <c:pt idx="107">
                  <c:v>1972m12</c:v>
                </c:pt>
                <c:pt idx="108">
                  <c:v> 1973m1</c:v>
                </c:pt>
                <c:pt idx="109">
                  <c:v> 1973m2</c:v>
                </c:pt>
                <c:pt idx="110">
                  <c:v> 1973m3</c:v>
                </c:pt>
                <c:pt idx="111">
                  <c:v> 1973m4</c:v>
                </c:pt>
                <c:pt idx="112">
                  <c:v> 1973m5</c:v>
                </c:pt>
                <c:pt idx="113">
                  <c:v> 1973m6</c:v>
                </c:pt>
                <c:pt idx="114">
                  <c:v> 1973m7</c:v>
                </c:pt>
                <c:pt idx="115">
                  <c:v> 1973m8</c:v>
                </c:pt>
                <c:pt idx="116">
                  <c:v> 1973m9</c:v>
                </c:pt>
                <c:pt idx="117">
                  <c:v>1973m10</c:v>
                </c:pt>
                <c:pt idx="118">
                  <c:v>1973m11</c:v>
                </c:pt>
                <c:pt idx="119">
                  <c:v>1973m12</c:v>
                </c:pt>
                <c:pt idx="120">
                  <c:v> 1974m1</c:v>
                </c:pt>
                <c:pt idx="121">
                  <c:v> 1974m2</c:v>
                </c:pt>
                <c:pt idx="122">
                  <c:v> 1974m3</c:v>
                </c:pt>
                <c:pt idx="123">
                  <c:v> 1974m4</c:v>
                </c:pt>
                <c:pt idx="124">
                  <c:v> 1974m5</c:v>
                </c:pt>
                <c:pt idx="125">
                  <c:v> 1974m6</c:v>
                </c:pt>
                <c:pt idx="126">
                  <c:v> 1974m7</c:v>
                </c:pt>
                <c:pt idx="127">
                  <c:v> 1974m8</c:v>
                </c:pt>
                <c:pt idx="128">
                  <c:v> 1974m9</c:v>
                </c:pt>
                <c:pt idx="129">
                  <c:v>1974m10</c:v>
                </c:pt>
                <c:pt idx="130">
                  <c:v>1974m11</c:v>
                </c:pt>
                <c:pt idx="131">
                  <c:v>1974m12</c:v>
                </c:pt>
                <c:pt idx="132">
                  <c:v> 1975m1</c:v>
                </c:pt>
                <c:pt idx="133">
                  <c:v> 1975m2</c:v>
                </c:pt>
                <c:pt idx="134">
                  <c:v> 1975m3</c:v>
                </c:pt>
                <c:pt idx="135">
                  <c:v> 1975m4</c:v>
                </c:pt>
                <c:pt idx="136">
                  <c:v> 1975m5</c:v>
                </c:pt>
                <c:pt idx="137">
                  <c:v> 1975m6</c:v>
                </c:pt>
                <c:pt idx="138">
                  <c:v> 1975m7</c:v>
                </c:pt>
                <c:pt idx="139">
                  <c:v> 1975m8</c:v>
                </c:pt>
                <c:pt idx="140">
                  <c:v> 1975m9</c:v>
                </c:pt>
                <c:pt idx="141">
                  <c:v>1975m10</c:v>
                </c:pt>
                <c:pt idx="142">
                  <c:v>1975m11</c:v>
                </c:pt>
                <c:pt idx="143">
                  <c:v>1975m12</c:v>
                </c:pt>
                <c:pt idx="144">
                  <c:v> 1976m1</c:v>
                </c:pt>
                <c:pt idx="145">
                  <c:v> 1976m2</c:v>
                </c:pt>
                <c:pt idx="146">
                  <c:v> 1976m3</c:v>
                </c:pt>
                <c:pt idx="147">
                  <c:v> 1976m4</c:v>
                </c:pt>
                <c:pt idx="148">
                  <c:v> 1976m5</c:v>
                </c:pt>
                <c:pt idx="149">
                  <c:v> 1976m6</c:v>
                </c:pt>
                <c:pt idx="150">
                  <c:v> 1976m7</c:v>
                </c:pt>
                <c:pt idx="151">
                  <c:v> 1976m8</c:v>
                </c:pt>
                <c:pt idx="152">
                  <c:v> 1976m9</c:v>
                </c:pt>
                <c:pt idx="153">
                  <c:v>1976m10</c:v>
                </c:pt>
                <c:pt idx="154">
                  <c:v>1976m11</c:v>
                </c:pt>
                <c:pt idx="155">
                  <c:v>1976m12</c:v>
                </c:pt>
                <c:pt idx="156">
                  <c:v> 1977m1</c:v>
                </c:pt>
                <c:pt idx="157">
                  <c:v> 1977m2</c:v>
                </c:pt>
                <c:pt idx="158">
                  <c:v> 1977m3</c:v>
                </c:pt>
                <c:pt idx="159">
                  <c:v> 1977m4</c:v>
                </c:pt>
                <c:pt idx="160">
                  <c:v> 1977m5</c:v>
                </c:pt>
                <c:pt idx="161">
                  <c:v> 1977m6</c:v>
                </c:pt>
                <c:pt idx="162">
                  <c:v> 1977m7</c:v>
                </c:pt>
                <c:pt idx="163">
                  <c:v> 1977m8</c:v>
                </c:pt>
                <c:pt idx="164">
                  <c:v> 1977m9</c:v>
                </c:pt>
                <c:pt idx="165">
                  <c:v>1977m10</c:v>
                </c:pt>
                <c:pt idx="166">
                  <c:v>1977m11</c:v>
                </c:pt>
                <c:pt idx="167">
                  <c:v>1977m12</c:v>
                </c:pt>
                <c:pt idx="168">
                  <c:v> 1978m1</c:v>
                </c:pt>
                <c:pt idx="169">
                  <c:v> 1978m2</c:v>
                </c:pt>
                <c:pt idx="170">
                  <c:v> 1978m3</c:v>
                </c:pt>
                <c:pt idx="171">
                  <c:v> 1978m4</c:v>
                </c:pt>
                <c:pt idx="172">
                  <c:v> 1978m5</c:v>
                </c:pt>
                <c:pt idx="173">
                  <c:v> 1978m6</c:v>
                </c:pt>
                <c:pt idx="174">
                  <c:v> 1978m7</c:v>
                </c:pt>
                <c:pt idx="175">
                  <c:v> 1978m8</c:v>
                </c:pt>
                <c:pt idx="176">
                  <c:v> 1978m9</c:v>
                </c:pt>
                <c:pt idx="177">
                  <c:v>1978m10</c:v>
                </c:pt>
                <c:pt idx="178">
                  <c:v>1978m11</c:v>
                </c:pt>
                <c:pt idx="179">
                  <c:v>1978m12</c:v>
                </c:pt>
                <c:pt idx="180">
                  <c:v> 1979m1</c:v>
                </c:pt>
                <c:pt idx="181">
                  <c:v> 1979m2</c:v>
                </c:pt>
                <c:pt idx="182">
                  <c:v> 1979m3</c:v>
                </c:pt>
                <c:pt idx="183">
                  <c:v> 1979m4</c:v>
                </c:pt>
                <c:pt idx="184">
                  <c:v> 1979m5</c:v>
                </c:pt>
                <c:pt idx="185">
                  <c:v> 1979m6</c:v>
                </c:pt>
                <c:pt idx="186">
                  <c:v> 1979m7</c:v>
                </c:pt>
                <c:pt idx="187">
                  <c:v> 1979m8</c:v>
                </c:pt>
                <c:pt idx="188">
                  <c:v> 1979m9</c:v>
                </c:pt>
                <c:pt idx="189">
                  <c:v>1979m10</c:v>
                </c:pt>
                <c:pt idx="190">
                  <c:v>1979m11</c:v>
                </c:pt>
                <c:pt idx="191">
                  <c:v>1979m12</c:v>
                </c:pt>
                <c:pt idx="192">
                  <c:v> 1980m1</c:v>
                </c:pt>
                <c:pt idx="193">
                  <c:v> 1980m2</c:v>
                </c:pt>
                <c:pt idx="194">
                  <c:v> 1980m3</c:v>
                </c:pt>
                <c:pt idx="195">
                  <c:v> 1980m4</c:v>
                </c:pt>
                <c:pt idx="196">
                  <c:v> 1980m5</c:v>
                </c:pt>
                <c:pt idx="197">
                  <c:v> 1980m6</c:v>
                </c:pt>
                <c:pt idx="198">
                  <c:v> 1980m7</c:v>
                </c:pt>
                <c:pt idx="199">
                  <c:v> 1980m8</c:v>
                </c:pt>
                <c:pt idx="200">
                  <c:v> 1980m9</c:v>
                </c:pt>
                <c:pt idx="201">
                  <c:v>1980m10</c:v>
                </c:pt>
                <c:pt idx="202">
                  <c:v>1980m11</c:v>
                </c:pt>
                <c:pt idx="203">
                  <c:v>1980m12</c:v>
                </c:pt>
                <c:pt idx="204">
                  <c:v> 1981m1</c:v>
                </c:pt>
                <c:pt idx="205">
                  <c:v> 1981m2</c:v>
                </c:pt>
                <c:pt idx="206">
                  <c:v> 1981m3</c:v>
                </c:pt>
                <c:pt idx="207">
                  <c:v> 1981m4</c:v>
                </c:pt>
                <c:pt idx="208">
                  <c:v> 1981m5</c:v>
                </c:pt>
                <c:pt idx="209">
                  <c:v> 1981m6</c:v>
                </c:pt>
                <c:pt idx="210">
                  <c:v> 1981m7</c:v>
                </c:pt>
                <c:pt idx="211">
                  <c:v> 1981m8</c:v>
                </c:pt>
                <c:pt idx="212">
                  <c:v> 1981m9</c:v>
                </c:pt>
                <c:pt idx="213">
                  <c:v>1981m10</c:v>
                </c:pt>
                <c:pt idx="214">
                  <c:v>1981m11</c:v>
                </c:pt>
                <c:pt idx="215">
                  <c:v>1981m12</c:v>
                </c:pt>
                <c:pt idx="216">
                  <c:v> 1982m1</c:v>
                </c:pt>
                <c:pt idx="217">
                  <c:v> 1982m2</c:v>
                </c:pt>
                <c:pt idx="218">
                  <c:v> 1982m3</c:v>
                </c:pt>
                <c:pt idx="219">
                  <c:v> 1982m4</c:v>
                </c:pt>
                <c:pt idx="220">
                  <c:v> 1982m5</c:v>
                </c:pt>
                <c:pt idx="221">
                  <c:v> 1982m6</c:v>
                </c:pt>
                <c:pt idx="222">
                  <c:v> 1982m7</c:v>
                </c:pt>
                <c:pt idx="223">
                  <c:v> 1982m8</c:v>
                </c:pt>
                <c:pt idx="224">
                  <c:v> 1982m9</c:v>
                </c:pt>
                <c:pt idx="225">
                  <c:v>1982m10</c:v>
                </c:pt>
                <c:pt idx="226">
                  <c:v>1982m11</c:v>
                </c:pt>
                <c:pt idx="227">
                  <c:v>1982m12</c:v>
                </c:pt>
                <c:pt idx="228">
                  <c:v> 1983m1</c:v>
                </c:pt>
                <c:pt idx="229">
                  <c:v> 1983m2</c:v>
                </c:pt>
                <c:pt idx="230">
                  <c:v> 1983m3</c:v>
                </c:pt>
                <c:pt idx="231">
                  <c:v> 1983m4</c:v>
                </c:pt>
                <c:pt idx="232">
                  <c:v> 1983m5</c:v>
                </c:pt>
                <c:pt idx="233">
                  <c:v> 1983m6</c:v>
                </c:pt>
                <c:pt idx="234">
                  <c:v> 1983m7</c:v>
                </c:pt>
                <c:pt idx="235">
                  <c:v> 1983m8</c:v>
                </c:pt>
                <c:pt idx="236">
                  <c:v> 1983m9</c:v>
                </c:pt>
                <c:pt idx="237">
                  <c:v>1983m10</c:v>
                </c:pt>
                <c:pt idx="238">
                  <c:v>1983m11</c:v>
                </c:pt>
                <c:pt idx="239">
                  <c:v>1983m12</c:v>
                </c:pt>
                <c:pt idx="240">
                  <c:v> 1984m1</c:v>
                </c:pt>
                <c:pt idx="241">
                  <c:v> 1984m2</c:v>
                </c:pt>
                <c:pt idx="242">
                  <c:v> 1984m3</c:v>
                </c:pt>
                <c:pt idx="243">
                  <c:v> 1984m4</c:v>
                </c:pt>
                <c:pt idx="244">
                  <c:v> 1984m5</c:v>
                </c:pt>
                <c:pt idx="245">
                  <c:v> 1984m6</c:v>
                </c:pt>
                <c:pt idx="246">
                  <c:v> 1984m7</c:v>
                </c:pt>
                <c:pt idx="247">
                  <c:v> 1984m8</c:v>
                </c:pt>
                <c:pt idx="248">
                  <c:v> 1984m9</c:v>
                </c:pt>
                <c:pt idx="249">
                  <c:v>1984m10</c:v>
                </c:pt>
                <c:pt idx="250">
                  <c:v>1984m11</c:v>
                </c:pt>
                <c:pt idx="251">
                  <c:v>1984m12</c:v>
                </c:pt>
                <c:pt idx="252">
                  <c:v> 1985m1</c:v>
                </c:pt>
                <c:pt idx="253">
                  <c:v> 1985m2</c:v>
                </c:pt>
                <c:pt idx="254">
                  <c:v> 1985m3</c:v>
                </c:pt>
                <c:pt idx="255">
                  <c:v> 1985m4</c:v>
                </c:pt>
                <c:pt idx="256">
                  <c:v> 1985m5</c:v>
                </c:pt>
                <c:pt idx="257">
                  <c:v> 1985m6</c:v>
                </c:pt>
                <c:pt idx="258">
                  <c:v> 1985m7</c:v>
                </c:pt>
                <c:pt idx="259">
                  <c:v> 1985m8</c:v>
                </c:pt>
                <c:pt idx="260">
                  <c:v> 1985m9</c:v>
                </c:pt>
                <c:pt idx="261">
                  <c:v>1985m10</c:v>
                </c:pt>
                <c:pt idx="262">
                  <c:v>1985m11</c:v>
                </c:pt>
                <c:pt idx="263">
                  <c:v>1985m12</c:v>
                </c:pt>
                <c:pt idx="264">
                  <c:v> 1986m1</c:v>
                </c:pt>
                <c:pt idx="265">
                  <c:v> 1986m2</c:v>
                </c:pt>
                <c:pt idx="266">
                  <c:v> 1986m3</c:v>
                </c:pt>
                <c:pt idx="267">
                  <c:v> 1986m4</c:v>
                </c:pt>
                <c:pt idx="268">
                  <c:v> 1986m5</c:v>
                </c:pt>
                <c:pt idx="269">
                  <c:v> 1986m6</c:v>
                </c:pt>
                <c:pt idx="270">
                  <c:v> 1986m7</c:v>
                </c:pt>
                <c:pt idx="271">
                  <c:v> 1986m8</c:v>
                </c:pt>
                <c:pt idx="272">
                  <c:v> 1986m9</c:v>
                </c:pt>
                <c:pt idx="273">
                  <c:v>1986m10</c:v>
                </c:pt>
                <c:pt idx="274">
                  <c:v>1986m11</c:v>
                </c:pt>
                <c:pt idx="275">
                  <c:v>1986m12</c:v>
                </c:pt>
                <c:pt idx="276">
                  <c:v> 1987m1</c:v>
                </c:pt>
                <c:pt idx="277">
                  <c:v> 1987m2</c:v>
                </c:pt>
                <c:pt idx="278">
                  <c:v> 1987m3</c:v>
                </c:pt>
                <c:pt idx="279">
                  <c:v> 1987m4</c:v>
                </c:pt>
                <c:pt idx="280">
                  <c:v> 1987m5</c:v>
                </c:pt>
                <c:pt idx="281">
                  <c:v> 1987m6</c:v>
                </c:pt>
                <c:pt idx="282">
                  <c:v> 1987m7</c:v>
                </c:pt>
                <c:pt idx="283">
                  <c:v> 1987m8</c:v>
                </c:pt>
                <c:pt idx="284">
                  <c:v> 1987m9</c:v>
                </c:pt>
                <c:pt idx="285">
                  <c:v>1987m10</c:v>
                </c:pt>
                <c:pt idx="286">
                  <c:v>1987m11</c:v>
                </c:pt>
                <c:pt idx="287">
                  <c:v>1987m12</c:v>
                </c:pt>
                <c:pt idx="288">
                  <c:v> 1988m1</c:v>
                </c:pt>
                <c:pt idx="289">
                  <c:v> 1988m2</c:v>
                </c:pt>
                <c:pt idx="290">
                  <c:v> 1988m3</c:v>
                </c:pt>
                <c:pt idx="291">
                  <c:v> 1988m4</c:v>
                </c:pt>
                <c:pt idx="292">
                  <c:v> 1988m5</c:v>
                </c:pt>
                <c:pt idx="293">
                  <c:v> 1988m6</c:v>
                </c:pt>
                <c:pt idx="294">
                  <c:v> 1988m7</c:v>
                </c:pt>
                <c:pt idx="295">
                  <c:v> 1988m8</c:v>
                </c:pt>
                <c:pt idx="296">
                  <c:v> 1988m9</c:v>
                </c:pt>
                <c:pt idx="297">
                  <c:v>1988m10</c:v>
                </c:pt>
                <c:pt idx="298">
                  <c:v>1988m11</c:v>
                </c:pt>
                <c:pt idx="299">
                  <c:v>1988m12</c:v>
                </c:pt>
                <c:pt idx="300">
                  <c:v> 1989m1</c:v>
                </c:pt>
                <c:pt idx="301">
                  <c:v> 1989m2</c:v>
                </c:pt>
                <c:pt idx="302">
                  <c:v> 1989m3</c:v>
                </c:pt>
                <c:pt idx="303">
                  <c:v> 1989m4</c:v>
                </c:pt>
                <c:pt idx="304">
                  <c:v> 1989m5</c:v>
                </c:pt>
                <c:pt idx="305">
                  <c:v> 1989m6</c:v>
                </c:pt>
                <c:pt idx="306">
                  <c:v> 1989m7</c:v>
                </c:pt>
                <c:pt idx="307">
                  <c:v> 1989m8</c:v>
                </c:pt>
                <c:pt idx="308">
                  <c:v> 1989m9</c:v>
                </c:pt>
                <c:pt idx="309">
                  <c:v>1989m10</c:v>
                </c:pt>
                <c:pt idx="310">
                  <c:v>1989m11</c:v>
                </c:pt>
                <c:pt idx="311">
                  <c:v>1989m12</c:v>
                </c:pt>
                <c:pt idx="312">
                  <c:v> 1990m1</c:v>
                </c:pt>
                <c:pt idx="313">
                  <c:v> 1990m2</c:v>
                </c:pt>
                <c:pt idx="314">
                  <c:v> 1990m3</c:v>
                </c:pt>
                <c:pt idx="315">
                  <c:v> 1990m4</c:v>
                </c:pt>
                <c:pt idx="316">
                  <c:v> 1990m5</c:v>
                </c:pt>
                <c:pt idx="317">
                  <c:v> 1990m6</c:v>
                </c:pt>
                <c:pt idx="318">
                  <c:v> 1990m7</c:v>
                </c:pt>
                <c:pt idx="319">
                  <c:v> 1990m8</c:v>
                </c:pt>
                <c:pt idx="320">
                  <c:v> 1990m9</c:v>
                </c:pt>
                <c:pt idx="321">
                  <c:v>1990m10</c:v>
                </c:pt>
                <c:pt idx="322">
                  <c:v>1990m11</c:v>
                </c:pt>
                <c:pt idx="323">
                  <c:v>1990m12</c:v>
                </c:pt>
                <c:pt idx="324">
                  <c:v> 1991m1</c:v>
                </c:pt>
                <c:pt idx="325">
                  <c:v> 1991m2</c:v>
                </c:pt>
                <c:pt idx="326">
                  <c:v> 1991m3</c:v>
                </c:pt>
                <c:pt idx="327">
                  <c:v> 1991m4</c:v>
                </c:pt>
                <c:pt idx="328">
                  <c:v> 1991m5</c:v>
                </c:pt>
                <c:pt idx="329">
                  <c:v> 1991m6</c:v>
                </c:pt>
                <c:pt idx="330">
                  <c:v> 1991m7</c:v>
                </c:pt>
                <c:pt idx="331">
                  <c:v> 1991m8</c:v>
                </c:pt>
                <c:pt idx="332">
                  <c:v> 1991m9</c:v>
                </c:pt>
                <c:pt idx="333">
                  <c:v>1991m10</c:v>
                </c:pt>
                <c:pt idx="334">
                  <c:v>1991m11</c:v>
                </c:pt>
                <c:pt idx="335">
                  <c:v>1991m12</c:v>
                </c:pt>
                <c:pt idx="336">
                  <c:v> 1992m1</c:v>
                </c:pt>
                <c:pt idx="337">
                  <c:v> 1992m2</c:v>
                </c:pt>
                <c:pt idx="338">
                  <c:v> 1992m3</c:v>
                </c:pt>
                <c:pt idx="339">
                  <c:v> 1992m4</c:v>
                </c:pt>
                <c:pt idx="340">
                  <c:v> 1992m5</c:v>
                </c:pt>
                <c:pt idx="341">
                  <c:v> 1992m6</c:v>
                </c:pt>
                <c:pt idx="342">
                  <c:v> 1992m7</c:v>
                </c:pt>
                <c:pt idx="343">
                  <c:v> 1992m8</c:v>
                </c:pt>
                <c:pt idx="344">
                  <c:v> 1992m9</c:v>
                </c:pt>
                <c:pt idx="345">
                  <c:v>1992m10</c:v>
                </c:pt>
                <c:pt idx="346">
                  <c:v>1992m11</c:v>
                </c:pt>
                <c:pt idx="347">
                  <c:v>1992m12</c:v>
                </c:pt>
                <c:pt idx="348">
                  <c:v> 1993m1</c:v>
                </c:pt>
                <c:pt idx="349">
                  <c:v> 1993m2</c:v>
                </c:pt>
                <c:pt idx="350">
                  <c:v> 1993m3</c:v>
                </c:pt>
                <c:pt idx="351">
                  <c:v> 1993m4</c:v>
                </c:pt>
                <c:pt idx="352">
                  <c:v> 1993m5</c:v>
                </c:pt>
                <c:pt idx="353">
                  <c:v> 1993m6</c:v>
                </c:pt>
                <c:pt idx="354">
                  <c:v> 1993m7</c:v>
                </c:pt>
                <c:pt idx="355">
                  <c:v> 1993m8</c:v>
                </c:pt>
                <c:pt idx="356">
                  <c:v> 1993m9</c:v>
                </c:pt>
                <c:pt idx="357">
                  <c:v>1993m10</c:v>
                </c:pt>
                <c:pt idx="358">
                  <c:v>1993m11</c:v>
                </c:pt>
                <c:pt idx="359">
                  <c:v>1993m12</c:v>
                </c:pt>
                <c:pt idx="360">
                  <c:v> 1994m1</c:v>
                </c:pt>
                <c:pt idx="361">
                  <c:v> 1994m2</c:v>
                </c:pt>
                <c:pt idx="362">
                  <c:v> 1994m3</c:v>
                </c:pt>
                <c:pt idx="363">
                  <c:v> 1994m4</c:v>
                </c:pt>
                <c:pt idx="364">
                  <c:v> 1994m5</c:v>
                </c:pt>
                <c:pt idx="365">
                  <c:v> 1994m6</c:v>
                </c:pt>
                <c:pt idx="366">
                  <c:v> 1994m7</c:v>
                </c:pt>
                <c:pt idx="367">
                  <c:v> 1994m8</c:v>
                </c:pt>
                <c:pt idx="368">
                  <c:v> 1994m9</c:v>
                </c:pt>
                <c:pt idx="369">
                  <c:v>1994m10</c:v>
                </c:pt>
                <c:pt idx="370">
                  <c:v>1994m11</c:v>
                </c:pt>
                <c:pt idx="371">
                  <c:v>1994m12</c:v>
                </c:pt>
                <c:pt idx="372">
                  <c:v> 1995m1</c:v>
                </c:pt>
                <c:pt idx="373">
                  <c:v> 1995m2</c:v>
                </c:pt>
                <c:pt idx="374">
                  <c:v> 1995m3</c:v>
                </c:pt>
                <c:pt idx="375">
                  <c:v> 1995m4</c:v>
                </c:pt>
                <c:pt idx="376">
                  <c:v> 1995m5</c:v>
                </c:pt>
                <c:pt idx="377">
                  <c:v> 1995m6</c:v>
                </c:pt>
                <c:pt idx="378">
                  <c:v> 1995m7</c:v>
                </c:pt>
                <c:pt idx="379">
                  <c:v> 1995m8</c:v>
                </c:pt>
                <c:pt idx="380">
                  <c:v> 1995m9</c:v>
                </c:pt>
                <c:pt idx="381">
                  <c:v>1995m10</c:v>
                </c:pt>
                <c:pt idx="382">
                  <c:v>1995m11</c:v>
                </c:pt>
                <c:pt idx="383">
                  <c:v>1995m12</c:v>
                </c:pt>
                <c:pt idx="384">
                  <c:v> 1996m1</c:v>
                </c:pt>
                <c:pt idx="385">
                  <c:v> 1996m2</c:v>
                </c:pt>
                <c:pt idx="386">
                  <c:v> 1996m3</c:v>
                </c:pt>
                <c:pt idx="387">
                  <c:v> 1996m4</c:v>
                </c:pt>
                <c:pt idx="388">
                  <c:v> 1996m5</c:v>
                </c:pt>
                <c:pt idx="389">
                  <c:v> 1996m6</c:v>
                </c:pt>
                <c:pt idx="390">
                  <c:v> 1996m7</c:v>
                </c:pt>
                <c:pt idx="391">
                  <c:v> 1996m8</c:v>
                </c:pt>
                <c:pt idx="392">
                  <c:v> 1996m9</c:v>
                </c:pt>
                <c:pt idx="393">
                  <c:v>1996m10</c:v>
                </c:pt>
                <c:pt idx="394">
                  <c:v>1996m11</c:v>
                </c:pt>
                <c:pt idx="395">
                  <c:v>1996m12</c:v>
                </c:pt>
                <c:pt idx="396">
                  <c:v> 1997m1</c:v>
                </c:pt>
                <c:pt idx="397">
                  <c:v> 1997m2</c:v>
                </c:pt>
                <c:pt idx="398">
                  <c:v> 1997m3</c:v>
                </c:pt>
                <c:pt idx="399">
                  <c:v> 1997m4</c:v>
                </c:pt>
                <c:pt idx="400">
                  <c:v> 1997m5</c:v>
                </c:pt>
                <c:pt idx="401">
                  <c:v> 1997m6</c:v>
                </c:pt>
                <c:pt idx="402">
                  <c:v> 1997m7</c:v>
                </c:pt>
                <c:pt idx="403">
                  <c:v> 1997m8</c:v>
                </c:pt>
                <c:pt idx="404">
                  <c:v> 1997m9</c:v>
                </c:pt>
                <c:pt idx="405">
                  <c:v>1997m10</c:v>
                </c:pt>
                <c:pt idx="406">
                  <c:v>1997m11</c:v>
                </c:pt>
                <c:pt idx="407">
                  <c:v>1997m12</c:v>
                </c:pt>
                <c:pt idx="408">
                  <c:v> 1998m1</c:v>
                </c:pt>
                <c:pt idx="409">
                  <c:v> 1998m2</c:v>
                </c:pt>
                <c:pt idx="410">
                  <c:v> 1998m3</c:v>
                </c:pt>
                <c:pt idx="411">
                  <c:v> 1998m4</c:v>
                </c:pt>
                <c:pt idx="412">
                  <c:v> 1998m5</c:v>
                </c:pt>
                <c:pt idx="413">
                  <c:v> 1998m6</c:v>
                </c:pt>
                <c:pt idx="414">
                  <c:v> 1998m7</c:v>
                </c:pt>
                <c:pt idx="415">
                  <c:v> 1998m8</c:v>
                </c:pt>
                <c:pt idx="416">
                  <c:v> 1998m9</c:v>
                </c:pt>
                <c:pt idx="417">
                  <c:v>1998m10</c:v>
                </c:pt>
                <c:pt idx="418">
                  <c:v>1998m11</c:v>
                </c:pt>
                <c:pt idx="419">
                  <c:v>1998m12</c:v>
                </c:pt>
                <c:pt idx="420">
                  <c:v> 1999m1</c:v>
                </c:pt>
                <c:pt idx="421">
                  <c:v> 1999m2</c:v>
                </c:pt>
                <c:pt idx="422">
                  <c:v> 1999m3</c:v>
                </c:pt>
                <c:pt idx="423">
                  <c:v> 1999m4</c:v>
                </c:pt>
                <c:pt idx="424">
                  <c:v> 1999m5</c:v>
                </c:pt>
                <c:pt idx="425">
                  <c:v> 1999m6</c:v>
                </c:pt>
                <c:pt idx="426">
                  <c:v> 1999m7</c:v>
                </c:pt>
                <c:pt idx="427">
                  <c:v> 1999m8</c:v>
                </c:pt>
                <c:pt idx="428">
                  <c:v> 1999m9</c:v>
                </c:pt>
                <c:pt idx="429">
                  <c:v>1999m10</c:v>
                </c:pt>
                <c:pt idx="430">
                  <c:v>1999m11</c:v>
                </c:pt>
                <c:pt idx="431">
                  <c:v>1999m12</c:v>
                </c:pt>
                <c:pt idx="432">
                  <c:v> 2000m1</c:v>
                </c:pt>
                <c:pt idx="433">
                  <c:v> 2000m2</c:v>
                </c:pt>
                <c:pt idx="434">
                  <c:v> 2000m3</c:v>
                </c:pt>
                <c:pt idx="435">
                  <c:v> 2000m4</c:v>
                </c:pt>
                <c:pt idx="436">
                  <c:v> 2000m5</c:v>
                </c:pt>
                <c:pt idx="437">
                  <c:v> 2000m6</c:v>
                </c:pt>
                <c:pt idx="438">
                  <c:v> 2000m7</c:v>
                </c:pt>
                <c:pt idx="439">
                  <c:v> 2000m8</c:v>
                </c:pt>
                <c:pt idx="440">
                  <c:v> 2000m9</c:v>
                </c:pt>
                <c:pt idx="441">
                  <c:v>2000m10</c:v>
                </c:pt>
                <c:pt idx="442">
                  <c:v>2000m11</c:v>
                </c:pt>
                <c:pt idx="443">
                  <c:v>2000m12</c:v>
                </c:pt>
                <c:pt idx="444">
                  <c:v> 2001m1</c:v>
                </c:pt>
                <c:pt idx="445">
                  <c:v> 2001m2</c:v>
                </c:pt>
                <c:pt idx="446">
                  <c:v> 2001m3</c:v>
                </c:pt>
                <c:pt idx="447">
                  <c:v> 2001m4</c:v>
                </c:pt>
                <c:pt idx="448">
                  <c:v> 2001m5</c:v>
                </c:pt>
                <c:pt idx="449">
                  <c:v> 2001m6</c:v>
                </c:pt>
                <c:pt idx="450">
                  <c:v> 2001m7</c:v>
                </c:pt>
                <c:pt idx="451">
                  <c:v> 2001m8</c:v>
                </c:pt>
                <c:pt idx="452">
                  <c:v> 2001m9</c:v>
                </c:pt>
                <c:pt idx="453">
                  <c:v>2001m10</c:v>
                </c:pt>
                <c:pt idx="454">
                  <c:v>2001m11</c:v>
                </c:pt>
                <c:pt idx="455">
                  <c:v>2001m12</c:v>
                </c:pt>
                <c:pt idx="456">
                  <c:v> 2002m1</c:v>
                </c:pt>
                <c:pt idx="457">
                  <c:v> 2002m2</c:v>
                </c:pt>
                <c:pt idx="458">
                  <c:v> 2002m3</c:v>
                </c:pt>
                <c:pt idx="459">
                  <c:v> 2002m4</c:v>
                </c:pt>
                <c:pt idx="460">
                  <c:v> 2002m5</c:v>
                </c:pt>
                <c:pt idx="461">
                  <c:v> 2002m6</c:v>
                </c:pt>
                <c:pt idx="462">
                  <c:v> 2002m7</c:v>
                </c:pt>
                <c:pt idx="463">
                  <c:v> 2002m8</c:v>
                </c:pt>
                <c:pt idx="464">
                  <c:v> 2002m9</c:v>
                </c:pt>
                <c:pt idx="465">
                  <c:v>2002m10</c:v>
                </c:pt>
                <c:pt idx="466">
                  <c:v>2002m11</c:v>
                </c:pt>
                <c:pt idx="467">
                  <c:v>2002m12</c:v>
                </c:pt>
                <c:pt idx="468">
                  <c:v> 2003m1</c:v>
                </c:pt>
                <c:pt idx="469">
                  <c:v> 2003m2</c:v>
                </c:pt>
                <c:pt idx="470">
                  <c:v> 2003m3</c:v>
                </c:pt>
                <c:pt idx="471">
                  <c:v> 2003m4</c:v>
                </c:pt>
                <c:pt idx="472">
                  <c:v> 2003m5</c:v>
                </c:pt>
                <c:pt idx="473">
                  <c:v> 2003m6</c:v>
                </c:pt>
                <c:pt idx="474">
                  <c:v> 2003m7</c:v>
                </c:pt>
                <c:pt idx="475">
                  <c:v> 2003m8</c:v>
                </c:pt>
                <c:pt idx="476">
                  <c:v> 2003m9</c:v>
                </c:pt>
                <c:pt idx="477">
                  <c:v>2003m10</c:v>
                </c:pt>
                <c:pt idx="478">
                  <c:v>2003m11</c:v>
                </c:pt>
                <c:pt idx="479">
                  <c:v>2003m12</c:v>
                </c:pt>
                <c:pt idx="480">
                  <c:v> 2004m1</c:v>
                </c:pt>
                <c:pt idx="481">
                  <c:v> 2004m2</c:v>
                </c:pt>
                <c:pt idx="482">
                  <c:v> 2004m3</c:v>
                </c:pt>
                <c:pt idx="483">
                  <c:v> 2004m4</c:v>
                </c:pt>
                <c:pt idx="484">
                  <c:v> 2004m5</c:v>
                </c:pt>
                <c:pt idx="485">
                  <c:v> 2004m6</c:v>
                </c:pt>
                <c:pt idx="486">
                  <c:v> 2004m7</c:v>
                </c:pt>
                <c:pt idx="487">
                  <c:v> 2004m8</c:v>
                </c:pt>
                <c:pt idx="488">
                  <c:v> 2004m9</c:v>
                </c:pt>
                <c:pt idx="489">
                  <c:v>2004m10</c:v>
                </c:pt>
                <c:pt idx="490">
                  <c:v>2004m11</c:v>
                </c:pt>
                <c:pt idx="491">
                  <c:v>2004m12</c:v>
                </c:pt>
                <c:pt idx="492">
                  <c:v> 2005m1</c:v>
                </c:pt>
                <c:pt idx="493">
                  <c:v> 2005m2</c:v>
                </c:pt>
                <c:pt idx="494">
                  <c:v> 2005m3</c:v>
                </c:pt>
                <c:pt idx="495">
                  <c:v> 2005m4</c:v>
                </c:pt>
                <c:pt idx="496">
                  <c:v> 2005m5</c:v>
                </c:pt>
                <c:pt idx="497">
                  <c:v> 2005m6</c:v>
                </c:pt>
                <c:pt idx="498">
                  <c:v> 2005m7</c:v>
                </c:pt>
                <c:pt idx="499">
                  <c:v> 2005m8</c:v>
                </c:pt>
                <c:pt idx="500">
                  <c:v> 2005m9</c:v>
                </c:pt>
                <c:pt idx="501">
                  <c:v>2005m10</c:v>
                </c:pt>
                <c:pt idx="502">
                  <c:v>2005m11</c:v>
                </c:pt>
                <c:pt idx="503">
                  <c:v>2005m12</c:v>
                </c:pt>
                <c:pt idx="504">
                  <c:v> 2006m1</c:v>
                </c:pt>
                <c:pt idx="505">
                  <c:v> 2006m2</c:v>
                </c:pt>
                <c:pt idx="506">
                  <c:v> 2006m3</c:v>
                </c:pt>
                <c:pt idx="507">
                  <c:v> 2006m4</c:v>
                </c:pt>
                <c:pt idx="508">
                  <c:v> 2006m5</c:v>
                </c:pt>
                <c:pt idx="509">
                  <c:v> 2006m6</c:v>
                </c:pt>
                <c:pt idx="510">
                  <c:v> 2006m7</c:v>
                </c:pt>
                <c:pt idx="511">
                  <c:v> 2006m8</c:v>
                </c:pt>
                <c:pt idx="512">
                  <c:v> 2006m9</c:v>
                </c:pt>
                <c:pt idx="513">
                  <c:v>2006m10</c:v>
                </c:pt>
                <c:pt idx="514">
                  <c:v>2006m11</c:v>
                </c:pt>
                <c:pt idx="515">
                  <c:v>2006m12</c:v>
                </c:pt>
                <c:pt idx="516">
                  <c:v> 2007m1</c:v>
                </c:pt>
                <c:pt idx="517">
                  <c:v> 2007m2</c:v>
                </c:pt>
                <c:pt idx="518">
                  <c:v> 2007m3</c:v>
                </c:pt>
                <c:pt idx="519">
                  <c:v> 2007m4</c:v>
                </c:pt>
                <c:pt idx="520">
                  <c:v> 2007m5</c:v>
                </c:pt>
                <c:pt idx="521">
                  <c:v> 2007m6</c:v>
                </c:pt>
                <c:pt idx="522">
                  <c:v> 2007m7</c:v>
                </c:pt>
                <c:pt idx="523">
                  <c:v> 2007m8</c:v>
                </c:pt>
                <c:pt idx="524">
                  <c:v> 2007m9</c:v>
                </c:pt>
                <c:pt idx="525">
                  <c:v>2007m10</c:v>
                </c:pt>
                <c:pt idx="526">
                  <c:v>2007m11</c:v>
                </c:pt>
                <c:pt idx="527">
                  <c:v>2007m12</c:v>
                </c:pt>
                <c:pt idx="528">
                  <c:v> 2008m1</c:v>
                </c:pt>
                <c:pt idx="529">
                  <c:v> 2008m2</c:v>
                </c:pt>
                <c:pt idx="530">
                  <c:v> 2008m3</c:v>
                </c:pt>
                <c:pt idx="531">
                  <c:v> 2008m4</c:v>
                </c:pt>
                <c:pt idx="532">
                  <c:v> 2008m5</c:v>
                </c:pt>
                <c:pt idx="533">
                  <c:v> 2008m6</c:v>
                </c:pt>
                <c:pt idx="534">
                  <c:v> 2008m7</c:v>
                </c:pt>
                <c:pt idx="535">
                  <c:v> 2008m8</c:v>
                </c:pt>
                <c:pt idx="536">
                  <c:v> 2008m9</c:v>
                </c:pt>
                <c:pt idx="537">
                  <c:v>2008m10</c:v>
                </c:pt>
                <c:pt idx="538">
                  <c:v>2008m11</c:v>
                </c:pt>
                <c:pt idx="539">
                  <c:v>2008m12</c:v>
                </c:pt>
                <c:pt idx="540">
                  <c:v> 2009m1</c:v>
                </c:pt>
                <c:pt idx="541">
                  <c:v> 2009m2</c:v>
                </c:pt>
                <c:pt idx="542">
                  <c:v> 2009m3</c:v>
                </c:pt>
                <c:pt idx="543">
                  <c:v> 2009m4</c:v>
                </c:pt>
                <c:pt idx="544">
                  <c:v> 2009m5</c:v>
                </c:pt>
                <c:pt idx="545">
                  <c:v> 2009m6</c:v>
                </c:pt>
                <c:pt idx="546">
                  <c:v> 2009m7</c:v>
                </c:pt>
                <c:pt idx="547">
                  <c:v> 2009m8</c:v>
                </c:pt>
                <c:pt idx="548">
                  <c:v> 2009m9</c:v>
                </c:pt>
                <c:pt idx="549">
                  <c:v>2009m10</c:v>
                </c:pt>
                <c:pt idx="550">
                  <c:v>2009m11</c:v>
                </c:pt>
                <c:pt idx="551">
                  <c:v>2009m12</c:v>
                </c:pt>
                <c:pt idx="552">
                  <c:v> 2010m1</c:v>
                </c:pt>
                <c:pt idx="553">
                  <c:v> 2010m2</c:v>
                </c:pt>
                <c:pt idx="554">
                  <c:v> 2010m3</c:v>
                </c:pt>
                <c:pt idx="555">
                  <c:v> 2010m4</c:v>
                </c:pt>
                <c:pt idx="556">
                  <c:v> 2010m5</c:v>
                </c:pt>
                <c:pt idx="557">
                  <c:v> 2010m6</c:v>
                </c:pt>
                <c:pt idx="558">
                  <c:v> 2010m7</c:v>
                </c:pt>
                <c:pt idx="559">
                  <c:v> 2010m8</c:v>
                </c:pt>
                <c:pt idx="560">
                  <c:v> 2010m9</c:v>
                </c:pt>
                <c:pt idx="561">
                  <c:v>2010m10</c:v>
                </c:pt>
                <c:pt idx="562">
                  <c:v>2010m11</c:v>
                </c:pt>
                <c:pt idx="563">
                  <c:v>2010m12</c:v>
                </c:pt>
                <c:pt idx="564">
                  <c:v> 2011m1</c:v>
                </c:pt>
                <c:pt idx="565">
                  <c:v> 2011m2</c:v>
                </c:pt>
                <c:pt idx="566">
                  <c:v> 2011m3</c:v>
                </c:pt>
                <c:pt idx="567">
                  <c:v> 2011m4</c:v>
                </c:pt>
                <c:pt idx="568">
                  <c:v> 2011m5</c:v>
                </c:pt>
                <c:pt idx="569">
                  <c:v> 2011m6</c:v>
                </c:pt>
                <c:pt idx="570">
                  <c:v> 2011m7</c:v>
                </c:pt>
                <c:pt idx="571">
                  <c:v> 2011m8</c:v>
                </c:pt>
                <c:pt idx="572">
                  <c:v> 2011m9</c:v>
                </c:pt>
                <c:pt idx="573">
                  <c:v>2011m10</c:v>
                </c:pt>
                <c:pt idx="574">
                  <c:v>2011m11</c:v>
                </c:pt>
                <c:pt idx="575">
                  <c:v>2011m12</c:v>
                </c:pt>
                <c:pt idx="576">
                  <c:v> 2012m1</c:v>
                </c:pt>
                <c:pt idx="577">
                  <c:v> 2012m2</c:v>
                </c:pt>
                <c:pt idx="578">
                  <c:v> 2012m3</c:v>
                </c:pt>
                <c:pt idx="579">
                  <c:v> 2012m4</c:v>
                </c:pt>
                <c:pt idx="580">
                  <c:v> 2012m5</c:v>
                </c:pt>
                <c:pt idx="581">
                  <c:v> 2012m6</c:v>
                </c:pt>
                <c:pt idx="582">
                  <c:v> 2012m7</c:v>
                </c:pt>
                <c:pt idx="583">
                  <c:v> 2012m8</c:v>
                </c:pt>
                <c:pt idx="584">
                  <c:v> 2012m9</c:v>
                </c:pt>
                <c:pt idx="585">
                  <c:v>2012m10</c:v>
                </c:pt>
                <c:pt idx="586">
                  <c:v>2012m11</c:v>
                </c:pt>
                <c:pt idx="587">
                  <c:v>2012m12</c:v>
                </c:pt>
                <c:pt idx="588">
                  <c:v> 2013m1</c:v>
                </c:pt>
                <c:pt idx="589">
                  <c:v> 2013m2</c:v>
                </c:pt>
                <c:pt idx="590">
                  <c:v> 2013m3</c:v>
                </c:pt>
                <c:pt idx="591">
                  <c:v> 2013m4</c:v>
                </c:pt>
                <c:pt idx="592">
                  <c:v> 2013m5</c:v>
                </c:pt>
                <c:pt idx="593">
                  <c:v> 2013m6</c:v>
                </c:pt>
                <c:pt idx="594">
                  <c:v> 2013m7</c:v>
                </c:pt>
                <c:pt idx="595">
                  <c:v> 2013m8</c:v>
                </c:pt>
                <c:pt idx="596">
                  <c:v> 2013m9</c:v>
                </c:pt>
                <c:pt idx="597">
                  <c:v>2013m10</c:v>
                </c:pt>
                <c:pt idx="598">
                  <c:v>2013m11</c:v>
                </c:pt>
                <c:pt idx="599">
                  <c:v>2013m12</c:v>
                </c:pt>
                <c:pt idx="600">
                  <c:v> 2014m1</c:v>
                </c:pt>
                <c:pt idx="601">
                  <c:v> 2014m2</c:v>
                </c:pt>
                <c:pt idx="602">
                  <c:v> 2014m3</c:v>
                </c:pt>
                <c:pt idx="603">
                  <c:v> 2014m4</c:v>
                </c:pt>
                <c:pt idx="604">
                  <c:v> 2014m5</c:v>
                </c:pt>
                <c:pt idx="605">
                  <c:v> 2014m6</c:v>
                </c:pt>
                <c:pt idx="606">
                  <c:v> 2014m7</c:v>
                </c:pt>
                <c:pt idx="607">
                  <c:v> 2014m8</c:v>
                </c:pt>
                <c:pt idx="608">
                  <c:v> 2014m9</c:v>
                </c:pt>
                <c:pt idx="609">
                  <c:v>2014m10</c:v>
                </c:pt>
                <c:pt idx="610">
                  <c:v>2014m11</c:v>
                </c:pt>
                <c:pt idx="611">
                  <c:v>2014m12</c:v>
                </c:pt>
                <c:pt idx="612">
                  <c:v> 2015m1</c:v>
                </c:pt>
              </c:strCache>
            </c:strRef>
          </c:cat>
          <c:val>
            <c:numRef>
              <c:f>'9_e_comp'!$E$2:$E$924</c:f>
            </c:numRef>
          </c:val>
          <c:smooth val="0"/>
        </c:ser>
        <c:ser>
          <c:idx val="4"/>
          <c:order val="4"/>
          <c:tx>
            <c:strRef>
              <c:f>'9_e_comp'!$F$1</c:f>
              <c:strCache>
                <c:ptCount val="1"/>
                <c:pt idx="0">
                  <c:v>e_fte2</c:v>
                </c:pt>
              </c:strCache>
            </c:strRef>
          </c:tx>
          <c:cat>
            <c:strRef>
              <c:f>'9_e_comp'!$A$2:$A$924</c:f>
              <c:strCache>
                <c:ptCount val="613"/>
                <c:pt idx="0">
                  <c:v> 1964m1</c:v>
                </c:pt>
                <c:pt idx="1">
                  <c:v> 1964m2</c:v>
                </c:pt>
                <c:pt idx="2">
                  <c:v> 1964m3</c:v>
                </c:pt>
                <c:pt idx="3">
                  <c:v> 1964m4</c:v>
                </c:pt>
                <c:pt idx="4">
                  <c:v> 1964m5</c:v>
                </c:pt>
                <c:pt idx="5">
                  <c:v> 1964m6</c:v>
                </c:pt>
                <c:pt idx="6">
                  <c:v> 1964m7</c:v>
                </c:pt>
                <c:pt idx="7">
                  <c:v> 1964m8</c:v>
                </c:pt>
                <c:pt idx="8">
                  <c:v> 1964m9</c:v>
                </c:pt>
                <c:pt idx="9">
                  <c:v>1964m10</c:v>
                </c:pt>
                <c:pt idx="10">
                  <c:v>1964m11</c:v>
                </c:pt>
                <c:pt idx="11">
                  <c:v>1964m12</c:v>
                </c:pt>
                <c:pt idx="12">
                  <c:v> 1965m1</c:v>
                </c:pt>
                <c:pt idx="13">
                  <c:v> 1965m2</c:v>
                </c:pt>
                <c:pt idx="14">
                  <c:v> 1965m3</c:v>
                </c:pt>
                <c:pt idx="15">
                  <c:v> 1965m4</c:v>
                </c:pt>
                <c:pt idx="16">
                  <c:v> 1965m5</c:v>
                </c:pt>
                <c:pt idx="17">
                  <c:v> 1965m6</c:v>
                </c:pt>
                <c:pt idx="18">
                  <c:v> 1965m7</c:v>
                </c:pt>
                <c:pt idx="19">
                  <c:v> 1965m8</c:v>
                </c:pt>
                <c:pt idx="20">
                  <c:v> 1965m9</c:v>
                </c:pt>
                <c:pt idx="21">
                  <c:v>1965m10</c:v>
                </c:pt>
                <c:pt idx="22">
                  <c:v>1965m11</c:v>
                </c:pt>
                <c:pt idx="23">
                  <c:v>1965m12</c:v>
                </c:pt>
                <c:pt idx="24">
                  <c:v> 1966m1</c:v>
                </c:pt>
                <c:pt idx="25">
                  <c:v> 1966m2</c:v>
                </c:pt>
                <c:pt idx="26">
                  <c:v> 1966m3</c:v>
                </c:pt>
                <c:pt idx="27">
                  <c:v> 1966m4</c:v>
                </c:pt>
                <c:pt idx="28">
                  <c:v> 1966m5</c:v>
                </c:pt>
                <c:pt idx="29">
                  <c:v> 1966m6</c:v>
                </c:pt>
                <c:pt idx="30">
                  <c:v> 1966m7</c:v>
                </c:pt>
                <c:pt idx="31">
                  <c:v> 1966m8</c:v>
                </c:pt>
                <c:pt idx="32">
                  <c:v> 1966m9</c:v>
                </c:pt>
                <c:pt idx="33">
                  <c:v>1966m10</c:v>
                </c:pt>
                <c:pt idx="34">
                  <c:v>1966m11</c:v>
                </c:pt>
                <c:pt idx="35">
                  <c:v>1966m12</c:v>
                </c:pt>
                <c:pt idx="36">
                  <c:v> 1967m1</c:v>
                </c:pt>
                <c:pt idx="37">
                  <c:v> 1967m2</c:v>
                </c:pt>
                <c:pt idx="38">
                  <c:v> 1967m3</c:v>
                </c:pt>
                <c:pt idx="39">
                  <c:v> 1967m4</c:v>
                </c:pt>
                <c:pt idx="40">
                  <c:v> 1967m5</c:v>
                </c:pt>
                <c:pt idx="41">
                  <c:v> 1967m6</c:v>
                </c:pt>
                <c:pt idx="42">
                  <c:v> 1967m7</c:v>
                </c:pt>
                <c:pt idx="43">
                  <c:v> 1967m8</c:v>
                </c:pt>
                <c:pt idx="44">
                  <c:v> 1967m9</c:v>
                </c:pt>
                <c:pt idx="45">
                  <c:v>1967m10</c:v>
                </c:pt>
                <c:pt idx="46">
                  <c:v>1967m11</c:v>
                </c:pt>
                <c:pt idx="47">
                  <c:v>1967m12</c:v>
                </c:pt>
                <c:pt idx="48">
                  <c:v> 1968m1</c:v>
                </c:pt>
                <c:pt idx="49">
                  <c:v> 1968m2</c:v>
                </c:pt>
                <c:pt idx="50">
                  <c:v> 1968m3</c:v>
                </c:pt>
                <c:pt idx="51">
                  <c:v> 1968m4</c:v>
                </c:pt>
                <c:pt idx="52">
                  <c:v> 1968m5</c:v>
                </c:pt>
                <c:pt idx="53">
                  <c:v> 1968m6</c:v>
                </c:pt>
                <c:pt idx="54">
                  <c:v> 1968m7</c:v>
                </c:pt>
                <c:pt idx="55">
                  <c:v> 1968m8</c:v>
                </c:pt>
                <c:pt idx="56">
                  <c:v> 1968m9</c:v>
                </c:pt>
                <c:pt idx="57">
                  <c:v>1968m10</c:v>
                </c:pt>
                <c:pt idx="58">
                  <c:v>1968m11</c:v>
                </c:pt>
                <c:pt idx="59">
                  <c:v>1968m12</c:v>
                </c:pt>
                <c:pt idx="60">
                  <c:v> 1969m1</c:v>
                </c:pt>
                <c:pt idx="61">
                  <c:v> 1969m2</c:v>
                </c:pt>
                <c:pt idx="62">
                  <c:v> 1969m3</c:v>
                </c:pt>
                <c:pt idx="63">
                  <c:v> 1969m4</c:v>
                </c:pt>
                <c:pt idx="64">
                  <c:v> 1969m5</c:v>
                </c:pt>
                <c:pt idx="65">
                  <c:v> 1969m6</c:v>
                </c:pt>
                <c:pt idx="66">
                  <c:v> 1969m7</c:v>
                </c:pt>
                <c:pt idx="67">
                  <c:v> 1969m8</c:v>
                </c:pt>
                <c:pt idx="68">
                  <c:v> 1969m9</c:v>
                </c:pt>
                <c:pt idx="69">
                  <c:v>1969m10</c:v>
                </c:pt>
                <c:pt idx="70">
                  <c:v>1969m11</c:v>
                </c:pt>
                <c:pt idx="71">
                  <c:v>1969m12</c:v>
                </c:pt>
                <c:pt idx="72">
                  <c:v> 1970m1</c:v>
                </c:pt>
                <c:pt idx="73">
                  <c:v> 1970m2</c:v>
                </c:pt>
                <c:pt idx="74">
                  <c:v> 1970m3</c:v>
                </c:pt>
                <c:pt idx="75">
                  <c:v> 1970m4</c:v>
                </c:pt>
                <c:pt idx="76">
                  <c:v> 1970m5</c:v>
                </c:pt>
                <c:pt idx="77">
                  <c:v> 1970m6</c:v>
                </c:pt>
                <c:pt idx="78">
                  <c:v> 1970m7</c:v>
                </c:pt>
                <c:pt idx="79">
                  <c:v> 1970m8</c:v>
                </c:pt>
                <c:pt idx="80">
                  <c:v> 1970m9</c:v>
                </c:pt>
                <c:pt idx="81">
                  <c:v>1970m10</c:v>
                </c:pt>
                <c:pt idx="82">
                  <c:v>1970m11</c:v>
                </c:pt>
                <c:pt idx="83">
                  <c:v>1970m12</c:v>
                </c:pt>
                <c:pt idx="84">
                  <c:v> 1971m1</c:v>
                </c:pt>
                <c:pt idx="85">
                  <c:v> 1971m2</c:v>
                </c:pt>
                <c:pt idx="86">
                  <c:v> 1971m3</c:v>
                </c:pt>
                <c:pt idx="87">
                  <c:v> 1971m4</c:v>
                </c:pt>
                <c:pt idx="88">
                  <c:v> 1971m5</c:v>
                </c:pt>
                <c:pt idx="89">
                  <c:v> 1971m6</c:v>
                </c:pt>
                <c:pt idx="90">
                  <c:v> 1971m7</c:v>
                </c:pt>
                <c:pt idx="91">
                  <c:v> 1971m8</c:v>
                </c:pt>
                <c:pt idx="92">
                  <c:v> 1971m9</c:v>
                </c:pt>
                <c:pt idx="93">
                  <c:v>1971m10</c:v>
                </c:pt>
                <c:pt idx="94">
                  <c:v>1971m11</c:v>
                </c:pt>
                <c:pt idx="95">
                  <c:v>1971m12</c:v>
                </c:pt>
                <c:pt idx="96">
                  <c:v> 1972m1</c:v>
                </c:pt>
                <c:pt idx="97">
                  <c:v> 1972m2</c:v>
                </c:pt>
                <c:pt idx="98">
                  <c:v> 1972m3</c:v>
                </c:pt>
                <c:pt idx="99">
                  <c:v> 1972m4</c:v>
                </c:pt>
                <c:pt idx="100">
                  <c:v> 1972m5</c:v>
                </c:pt>
                <c:pt idx="101">
                  <c:v> 1972m6</c:v>
                </c:pt>
                <c:pt idx="102">
                  <c:v> 1972m7</c:v>
                </c:pt>
                <c:pt idx="103">
                  <c:v> 1972m8</c:v>
                </c:pt>
                <c:pt idx="104">
                  <c:v> 1972m9</c:v>
                </c:pt>
                <c:pt idx="105">
                  <c:v>1972m10</c:v>
                </c:pt>
                <c:pt idx="106">
                  <c:v>1972m11</c:v>
                </c:pt>
                <c:pt idx="107">
                  <c:v>1972m12</c:v>
                </c:pt>
                <c:pt idx="108">
                  <c:v> 1973m1</c:v>
                </c:pt>
                <c:pt idx="109">
                  <c:v> 1973m2</c:v>
                </c:pt>
                <c:pt idx="110">
                  <c:v> 1973m3</c:v>
                </c:pt>
                <c:pt idx="111">
                  <c:v> 1973m4</c:v>
                </c:pt>
                <c:pt idx="112">
                  <c:v> 1973m5</c:v>
                </c:pt>
                <c:pt idx="113">
                  <c:v> 1973m6</c:v>
                </c:pt>
                <c:pt idx="114">
                  <c:v> 1973m7</c:v>
                </c:pt>
                <c:pt idx="115">
                  <c:v> 1973m8</c:v>
                </c:pt>
                <c:pt idx="116">
                  <c:v> 1973m9</c:v>
                </c:pt>
                <c:pt idx="117">
                  <c:v>1973m10</c:v>
                </c:pt>
                <c:pt idx="118">
                  <c:v>1973m11</c:v>
                </c:pt>
                <c:pt idx="119">
                  <c:v>1973m12</c:v>
                </c:pt>
                <c:pt idx="120">
                  <c:v> 1974m1</c:v>
                </c:pt>
                <c:pt idx="121">
                  <c:v> 1974m2</c:v>
                </c:pt>
                <c:pt idx="122">
                  <c:v> 1974m3</c:v>
                </c:pt>
                <c:pt idx="123">
                  <c:v> 1974m4</c:v>
                </c:pt>
                <c:pt idx="124">
                  <c:v> 1974m5</c:v>
                </c:pt>
                <c:pt idx="125">
                  <c:v> 1974m6</c:v>
                </c:pt>
                <c:pt idx="126">
                  <c:v> 1974m7</c:v>
                </c:pt>
                <c:pt idx="127">
                  <c:v> 1974m8</c:v>
                </c:pt>
                <c:pt idx="128">
                  <c:v> 1974m9</c:v>
                </c:pt>
                <c:pt idx="129">
                  <c:v>1974m10</c:v>
                </c:pt>
                <c:pt idx="130">
                  <c:v>1974m11</c:v>
                </c:pt>
                <c:pt idx="131">
                  <c:v>1974m12</c:v>
                </c:pt>
                <c:pt idx="132">
                  <c:v> 1975m1</c:v>
                </c:pt>
                <c:pt idx="133">
                  <c:v> 1975m2</c:v>
                </c:pt>
                <c:pt idx="134">
                  <c:v> 1975m3</c:v>
                </c:pt>
                <c:pt idx="135">
                  <c:v> 1975m4</c:v>
                </c:pt>
                <c:pt idx="136">
                  <c:v> 1975m5</c:v>
                </c:pt>
                <c:pt idx="137">
                  <c:v> 1975m6</c:v>
                </c:pt>
                <c:pt idx="138">
                  <c:v> 1975m7</c:v>
                </c:pt>
                <c:pt idx="139">
                  <c:v> 1975m8</c:v>
                </c:pt>
                <c:pt idx="140">
                  <c:v> 1975m9</c:v>
                </c:pt>
                <c:pt idx="141">
                  <c:v>1975m10</c:v>
                </c:pt>
                <c:pt idx="142">
                  <c:v>1975m11</c:v>
                </c:pt>
                <c:pt idx="143">
                  <c:v>1975m12</c:v>
                </c:pt>
                <c:pt idx="144">
                  <c:v> 1976m1</c:v>
                </c:pt>
                <c:pt idx="145">
                  <c:v> 1976m2</c:v>
                </c:pt>
                <c:pt idx="146">
                  <c:v> 1976m3</c:v>
                </c:pt>
                <c:pt idx="147">
                  <c:v> 1976m4</c:v>
                </c:pt>
                <c:pt idx="148">
                  <c:v> 1976m5</c:v>
                </c:pt>
                <c:pt idx="149">
                  <c:v> 1976m6</c:v>
                </c:pt>
                <c:pt idx="150">
                  <c:v> 1976m7</c:v>
                </c:pt>
                <c:pt idx="151">
                  <c:v> 1976m8</c:v>
                </c:pt>
                <c:pt idx="152">
                  <c:v> 1976m9</c:v>
                </c:pt>
                <c:pt idx="153">
                  <c:v>1976m10</c:v>
                </c:pt>
                <c:pt idx="154">
                  <c:v>1976m11</c:v>
                </c:pt>
                <c:pt idx="155">
                  <c:v>1976m12</c:v>
                </c:pt>
                <c:pt idx="156">
                  <c:v> 1977m1</c:v>
                </c:pt>
                <c:pt idx="157">
                  <c:v> 1977m2</c:v>
                </c:pt>
                <c:pt idx="158">
                  <c:v> 1977m3</c:v>
                </c:pt>
                <c:pt idx="159">
                  <c:v> 1977m4</c:v>
                </c:pt>
                <c:pt idx="160">
                  <c:v> 1977m5</c:v>
                </c:pt>
                <c:pt idx="161">
                  <c:v> 1977m6</c:v>
                </c:pt>
                <c:pt idx="162">
                  <c:v> 1977m7</c:v>
                </c:pt>
                <c:pt idx="163">
                  <c:v> 1977m8</c:v>
                </c:pt>
                <c:pt idx="164">
                  <c:v> 1977m9</c:v>
                </c:pt>
                <c:pt idx="165">
                  <c:v>1977m10</c:v>
                </c:pt>
                <c:pt idx="166">
                  <c:v>1977m11</c:v>
                </c:pt>
                <c:pt idx="167">
                  <c:v>1977m12</c:v>
                </c:pt>
                <c:pt idx="168">
                  <c:v> 1978m1</c:v>
                </c:pt>
                <c:pt idx="169">
                  <c:v> 1978m2</c:v>
                </c:pt>
                <c:pt idx="170">
                  <c:v> 1978m3</c:v>
                </c:pt>
                <c:pt idx="171">
                  <c:v> 1978m4</c:v>
                </c:pt>
                <c:pt idx="172">
                  <c:v> 1978m5</c:v>
                </c:pt>
                <c:pt idx="173">
                  <c:v> 1978m6</c:v>
                </c:pt>
                <c:pt idx="174">
                  <c:v> 1978m7</c:v>
                </c:pt>
                <c:pt idx="175">
                  <c:v> 1978m8</c:v>
                </c:pt>
                <c:pt idx="176">
                  <c:v> 1978m9</c:v>
                </c:pt>
                <c:pt idx="177">
                  <c:v>1978m10</c:v>
                </c:pt>
                <c:pt idx="178">
                  <c:v>1978m11</c:v>
                </c:pt>
                <c:pt idx="179">
                  <c:v>1978m12</c:v>
                </c:pt>
                <c:pt idx="180">
                  <c:v> 1979m1</c:v>
                </c:pt>
                <c:pt idx="181">
                  <c:v> 1979m2</c:v>
                </c:pt>
                <c:pt idx="182">
                  <c:v> 1979m3</c:v>
                </c:pt>
                <c:pt idx="183">
                  <c:v> 1979m4</c:v>
                </c:pt>
                <c:pt idx="184">
                  <c:v> 1979m5</c:v>
                </c:pt>
                <c:pt idx="185">
                  <c:v> 1979m6</c:v>
                </c:pt>
                <c:pt idx="186">
                  <c:v> 1979m7</c:v>
                </c:pt>
                <c:pt idx="187">
                  <c:v> 1979m8</c:v>
                </c:pt>
                <c:pt idx="188">
                  <c:v> 1979m9</c:v>
                </c:pt>
                <c:pt idx="189">
                  <c:v>1979m10</c:v>
                </c:pt>
                <c:pt idx="190">
                  <c:v>1979m11</c:v>
                </c:pt>
                <c:pt idx="191">
                  <c:v>1979m12</c:v>
                </c:pt>
                <c:pt idx="192">
                  <c:v> 1980m1</c:v>
                </c:pt>
                <c:pt idx="193">
                  <c:v> 1980m2</c:v>
                </c:pt>
                <c:pt idx="194">
                  <c:v> 1980m3</c:v>
                </c:pt>
                <c:pt idx="195">
                  <c:v> 1980m4</c:v>
                </c:pt>
                <c:pt idx="196">
                  <c:v> 1980m5</c:v>
                </c:pt>
                <c:pt idx="197">
                  <c:v> 1980m6</c:v>
                </c:pt>
                <c:pt idx="198">
                  <c:v> 1980m7</c:v>
                </c:pt>
                <c:pt idx="199">
                  <c:v> 1980m8</c:v>
                </c:pt>
                <c:pt idx="200">
                  <c:v> 1980m9</c:v>
                </c:pt>
                <c:pt idx="201">
                  <c:v>1980m10</c:v>
                </c:pt>
                <c:pt idx="202">
                  <c:v>1980m11</c:v>
                </c:pt>
                <c:pt idx="203">
                  <c:v>1980m12</c:v>
                </c:pt>
                <c:pt idx="204">
                  <c:v> 1981m1</c:v>
                </c:pt>
                <c:pt idx="205">
                  <c:v> 1981m2</c:v>
                </c:pt>
                <c:pt idx="206">
                  <c:v> 1981m3</c:v>
                </c:pt>
                <c:pt idx="207">
                  <c:v> 1981m4</c:v>
                </c:pt>
                <c:pt idx="208">
                  <c:v> 1981m5</c:v>
                </c:pt>
                <c:pt idx="209">
                  <c:v> 1981m6</c:v>
                </c:pt>
                <c:pt idx="210">
                  <c:v> 1981m7</c:v>
                </c:pt>
                <c:pt idx="211">
                  <c:v> 1981m8</c:v>
                </c:pt>
                <c:pt idx="212">
                  <c:v> 1981m9</c:v>
                </c:pt>
                <c:pt idx="213">
                  <c:v>1981m10</c:v>
                </c:pt>
                <c:pt idx="214">
                  <c:v>1981m11</c:v>
                </c:pt>
                <c:pt idx="215">
                  <c:v>1981m12</c:v>
                </c:pt>
                <c:pt idx="216">
                  <c:v> 1982m1</c:v>
                </c:pt>
                <c:pt idx="217">
                  <c:v> 1982m2</c:v>
                </c:pt>
                <c:pt idx="218">
                  <c:v> 1982m3</c:v>
                </c:pt>
                <c:pt idx="219">
                  <c:v> 1982m4</c:v>
                </c:pt>
                <c:pt idx="220">
                  <c:v> 1982m5</c:v>
                </c:pt>
                <c:pt idx="221">
                  <c:v> 1982m6</c:v>
                </c:pt>
                <c:pt idx="222">
                  <c:v> 1982m7</c:v>
                </c:pt>
                <c:pt idx="223">
                  <c:v> 1982m8</c:v>
                </c:pt>
                <c:pt idx="224">
                  <c:v> 1982m9</c:v>
                </c:pt>
                <c:pt idx="225">
                  <c:v>1982m10</c:v>
                </c:pt>
                <c:pt idx="226">
                  <c:v>1982m11</c:v>
                </c:pt>
                <c:pt idx="227">
                  <c:v>1982m12</c:v>
                </c:pt>
                <c:pt idx="228">
                  <c:v> 1983m1</c:v>
                </c:pt>
                <c:pt idx="229">
                  <c:v> 1983m2</c:v>
                </c:pt>
                <c:pt idx="230">
                  <c:v> 1983m3</c:v>
                </c:pt>
                <c:pt idx="231">
                  <c:v> 1983m4</c:v>
                </c:pt>
                <c:pt idx="232">
                  <c:v> 1983m5</c:v>
                </c:pt>
                <c:pt idx="233">
                  <c:v> 1983m6</c:v>
                </c:pt>
                <c:pt idx="234">
                  <c:v> 1983m7</c:v>
                </c:pt>
                <c:pt idx="235">
                  <c:v> 1983m8</c:v>
                </c:pt>
                <c:pt idx="236">
                  <c:v> 1983m9</c:v>
                </c:pt>
                <c:pt idx="237">
                  <c:v>1983m10</c:v>
                </c:pt>
                <c:pt idx="238">
                  <c:v>1983m11</c:v>
                </c:pt>
                <c:pt idx="239">
                  <c:v>1983m12</c:v>
                </c:pt>
                <c:pt idx="240">
                  <c:v> 1984m1</c:v>
                </c:pt>
                <c:pt idx="241">
                  <c:v> 1984m2</c:v>
                </c:pt>
                <c:pt idx="242">
                  <c:v> 1984m3</c:v>
                </c:pt>
                <c:pt idx="243">
                  <c:v> 1984m4</c:v>
                </c:pt>
                <c:pt idx="244">
                  <c:v> 1984m5</c:v>
                </c:pt>
                <c:pt idx="245">
                  <c:v> 1984m6</c:v>
                </c:pt>
                <c:pt idx="246">
                  <c:v> 1984m7</c:v>
                </c:pt>
                <c:pt idx="247">
                  <c:v> 1984m8</c:v>
                </c:pt>
                <c:pt idx="248">
                  <c:v> 1984m9</c:v>
                </c:pt>
                <c:pt idx="249">
                  <c:v>1984m10</c:v>
                </c:pt>
                <c:pt idx="250">
                  <c:v>1984m11</c:v>
                </c:pt>
                <c:pt idx="251">
                  <c:v>1984m12</c:v>
                </c:pt>
                <c:pt idx="252">
                  <c:v> 1985m1</c:v>
                </c:pt>
                <c:pt idx="253">
                  <c:v> 1985m2</c:v>
                </c:pt>
                <c:pt idx="254">
                  <c:v> 1985m3</c:v>
                </c:pt>
                <c:pt idx="255">
                  <c:v> 1985m4</c:v>
                </c:pt>
                <c:pt idx="256">
                  <c:v> 1985m5</c:v>
                </c:pt>
                <c:pt idx="257">
                  <c:v> 1985m6</c:v>
                </c:pt>
                <c:pt idx="258">
                  <c:v> 1985m7</c:v>
                </c:pt>
                <c:pt idx="259">
                  <c:v> 1985m8</c:v>
                </c:pt>
                <c:pt idx="260">
                  <c:v> 1985m9</c:v>
                </c:pt>
                <c:pt idx="261">
                  <c:v>1985m10</c:v>
                </c:pt>
                <c:pt idx="262">
                  <c:v>1985m11</c:v>
                </c:pt>
                <c:pt idx="263">
                  <c:v>1985m12</c:v>
                </c:pt>
                <c:pt idx="264">
                  <c:v> 1986m1</c:v>
                </c:pt>
                <c:pt idx="265">
                  <c:v> 1986m2</c:v>
                </c:pt>
                <c:pt idx="266">
                  <c:v> 1986m3</c:v>
                </c:pt>
                <c:pt idx="267">
                  <c:v> 1986m4</c:v>
                </c:pt>
                <c:pt idx="268">
                  <c:v> 1986m5</c:v>
                </c:pt>
                <c:pt idx="269">
                  <c:v> 1986m6</c:v>
                </c:pt>
                <c:pt idx="270">
                  <c:v> 1986m7</c:v>
                </c:pt>
                <c:pt idx="271">
                  <c:v> 1986m8</c:v>
                </c:pt>
                <c:pt idx="272">
                  <c:v> 1986m9</c:v>
                </c:pt>
                <c:pt idx="273">
                  <c:v>1986m10</c:v>
                </c:pt>
                <c:pt idx="274">
                  <c:v>1986m11</c:v>
                </c:pt>
                <c:pt idx="275">
                  <c:v>1986m12</c:v>
                </c:pt>
                <c:pt idx="276">
                  <c:v> 1987m1</c:v>
                </c:pt>
                <c:pt idx="277">
                  <c:v> 1987m2</c:v>
                </c:pt>
                <c:pt idx="278">
                  <c:v> 1987m3</c:v>
                </c:pt>
                <c:pt idx="279">
                  <c:v> 1987m4</c:v>
                </c:pt>
                <c:pt idx="280">
                  <c:v> 1987m5</c:v>
                </c:pt>
                <c:pt idx="281">
                  <c:v> 1987m6</c:v>
                </c:pt>
                <c:pt idx="282">
                  <c:v> 1987m7</c:v>
                </c:pt>
                <c:pt idx="283">
                  <c:v> 1987m8</c:v>
                </c:pt>
                <c:pt idx="284">
                  <c:v> 1987m9</c:v>
                </c:pt>
                <c:pt idx="285">
                  <c:v>1987m10</c:v>
                </c:pt>
                <c:pt idx="286">
                  <c:v>1987m11</c:v>
                </c:pt>
                <c:pt idx="287">
                  <c:v>1987m12</c:v>
                </c:pt>
                <c:pt idx="288">
                  <c:v> 1988m1</c:v>
                </c:pt>
                <c:pt idx="289">
                  <c:v> 1988m2</c:v>
                </c:pt>
                <c:pt idx="290">
                  <c:v> 1988m3</c:v>
                </c:pt>
                <c:pt idx="291">
                  <c:v> 1988m4</c:v>
                </c:pt>
                <c:pt idx="292">
                  <c:v> 1988m5</c:v>
                </c:pt>
                <c:pt idx="293">
                  <c:v> 1988m6</c:v>
                </c:pt>
                <c:pt idx="294">
                  <c:v> 1988m7</c:v>
                </c:pt>
                <c:pt idx="295">
                  <c:v> 1988m8</c:v>
                </c:pt>
                <c:pt idx="296">
                  <c:v> 1988m9</c:v>
                </c:pt>
                <c:pt idx="297">
                  <c:v>1988m10</c:v>
                </c:pt>
                <c:pt idx="298">
                  <c:v>1988m11</c:v>
                </c:pt>
                <c:pt idx="299">
                  <c:v>1988m12</c:v>
                </c:pt>
                <c:pt idx="300">
                  <c:v> 1989m1</c:v>
                </c:pt>
                <c:pt idx="301">
                  <c:v> 1989m2</c:v>
                </c:pt>
                <c:pt idx="302">
                  <c:v> 1989m3</c:v>
                </c:pt>
                <c:pt idx="303">
                  <c:v> 1989m4</c:v>
                </c:pt>
                <c:pt idx="304">
                  <c:v> 1989m5</c:v>
                </c:pt>
                <c:pt idx="305">
                  <c:v> 1989m6</c:v>
                </c:pt>
                <c:pt idx="306">
                  <c:v> 1989m7</c:v>
                </c:pt>
                <c:pt idx="307">
                  <c:v> 1989m8</c:v>
                </c:pt>
                <c:pt idx="308">
                  <c:v> 1989m9</c:v>
                </c:pt>
                <c:pt idx="309">
                  <c:v>1989m10</c:v>
                </c:pt>
                <c:pt idx="310">
                  <c:v>1989m11</c:v>
                </c:pt>
                <c:pt idx="311">
                  <c:v>1989m12</c:v>
                </c:pt>
                <c:pt idx="312">
                  <c:v> 1990m1</c:v>
                </c:pt>
                <c:pt idx="313">
                  <c:v> 1990m2</c:v>
                </c:pt>
                <c:pt idx="314">
                  <c:v> 1990m3</c:v>
                </c:pt>
                <c:pt idx="315">
                  <c:v> 1990m4</c:v>
                </c:pt>
                <c:pt idx="316">
                  <c:v> 1990m5</c:v>
                </c:pt>
                <c:pt idx="317">
                  <c:v> 1990m6</c:v>
                </c:pt>
                <c:pt idx="318">
                  <c:v> 1990m7</c:v>
                </c:pt>
                <c:pt idx="319">
                  <c:v> 1990m8</c:v>
                </c:pt>
                <c:pt idx="320">
                  <c:v> 1990m9</c:v>
                </c:pt>
                <c:pt idx="321">
                  <c:v>1990m10</c:v>
                </c:pt>
                <c:pt idx="322">
                  <c:v>1990m11</c:v>
                </c:pt>
                <c:pt idx="323">
                  <c:v>1990m12</c:v>
                </c:pt>
                <c:pt idx="324">
                  <c:v> 1991m1</c:v>
                </c:pt>
                <c:pt idx="325">
                  <c:v> 1991m2</c:v>
                </c:pt>
                <c:pt idx="326">
                  <c:v> 1991m3</c:v>
                </c:pt>
                <c:pt idx="327">
                  <c:v> 1991m4</c:v>
                </c:pt>
                <c:pt idx="328">
                  <c:v> 1991m5</c:v>
                </c:pt>
                <c:pt idx="329">
                  <c:v> 1991m6</c:v>
                </c:pt>
                <c:pt idx="330">
                  <c:v> 1991m7</c:v>
                </c:pt>
                <c:pt idx="331">
                  <c:v> 1991m8</c:v>
                </c:pt>
                <c:pt idx="332">
                  <c:v> 1991m9</c:v>
                </c:pt>
                <c:pt idx="333">
                  <c:v>1991m10</c:v>
                </c:pt>
                <c:pt idx="334">
                  <c:v>1991m11</c:v>
                </c:pt>
                <c:pt idx="335">
                  <c:v>1991m12</c:v>
                </c:pt>
                <c:pt idx="336">
                  <c:v> 1992m1</c:v>
                </c:pt>
                <c:pt idx="337">
                  <c:v> 1992m2</c:v>
                </c:pt>
                <c:pt idx="338">
                  <c:v> 1992m3</c:v>
                </c:pt>
                <c:pt idx="339">
                  <c:v> 1992m4</c:v>
                </c:pt>
                <c:pt idx="340">
                  <c:v> 1992m5</c:v>
                </c:pt>
                <c:pt idx="341">
                  <c:v> 1992m6</c:v>
                </c:pt>
                <c:pt idx="342">
                  <c:v> 1992m7</c:v>
                </c:pt>
                <c:pt idx="343">
                  <c:v> 1992m8</c:v>
                </c:pt>
                <c:pt idx="344">
                  <c:v> 1992m9</c:v>
                </c:pt>
                <c:pt idx="345">
                  <c:v>1992m10</c:v>
                </c:pt>
                <c:pt idx="346">
                  <c:v>1992m11</c:v>
                </c:pt>
                <c:pt idx="347">
                  <c:v>1992m12</c:v>
                </c:pt>
                <c:pt idx="348">
                  <c:v> 1993m1</c:v>
                </c:pt>
                <c:pt idx="349">
                  <c:v> 1993m2</c:v>
                </c:pt>
                <c:pt idx="350">
                  <c:v> 1993m3</c:v>
                </c:pt>
                <c:pt idx="351">
                  <c:v> 1993m4</c:v>
                </c:pt>
                <c:pt idx="352">
                  <c:v> 1993m5</c:v>
                </c:pt>
                <c:pt idx="353">
                  <c:v> 1993m6</c:v>
                </c:pt>
                <c:pt idx="354">
                  <c:v> 1993m7</c:v>
                </c:pt>
                <c:pt idx="355">
                  <c:v> 1993m8</c:v>
                </c:pt>
                <c:pt idx="356">
                  <c:v> 1993m9</c:v>
                </c:pt>
                <c:pt idx="357">
                  <c:v>1993m10</c:v>
                </c:pt>
                <c:pt idx="358">
                  <c:v>1993m11</c:v>
                </c:pt>
                <c:pt idx="359">
                  <c:v>1993m12</c:v>
                </c:pt>
                <c:pt idx="360">
                  <c:v> 1994m1</c:v>
                </c:pt>
                <c:pt idx="361">
                  <c:v> 1994m2</c:v>
                </c:pt>
                <c:pt idx="362">
                  <c:v> 1994m3</c:v>
                </c:pt>
                <c:pt idx="363">
                  <c:v> 1994m4</c:v>
                </c:pt>
                <c:pt idx="364">
                  <c:v> 1994m5</c:v>
                </c:pt>
                <c:pt idx="365">
                  <c:v> 1994m6</c:v>
                </c:pt>
                <c:pt idx="366">
                  <c:v> 1994m7</c:v>
                </c:pt>
                <c:pt idx="367">
                  <c:v> 1994m8</c:v>
                </c:pt>
                <c:pt idx="368">
                  <c:v> 1994m9</c:v>
                </c:pt>
                <c:pt idx="369">
                  <c:v>1994m10</c:v>
                </c:pt>
                <c:pt idx="370">
                  <c:v>1994m11</c:v>
                </c:pt>
                <c:pt idx="371">
                  <c:v>1994m12</c:v>
                </c:pt>
                <c:pt idx="372">
                  <c:v> 1995m1</c:v>
                </c:pt>
                <c:pt idx="373">
                  <c:v> 1995m2</c:v>
                </c:pt>
                <c:pt idx="374">
                  <c:v> 1995m3</c:v>
                </c:pt>
                <c:pt idx="375">
                  <c:v> 1995m4</c:v>
                </c:pt>
                <c:pt idx="376">
                  <c:v> 1995m5</c:v>
                </c:pt>
                <c:pt idx="377">
                  <c:v> 1995m6</c:v>
                </c:pt>
                <c:pt idx="378">
                  <c:v> 1995m7</c:v>
                </c:pt>
                <c:pt idx="379">
                  <c:v> 1995m8</c:v>
                </c:pt>
                <c:pt idx="380">
                  <c:v> 1995m9</c:v>
                </c:pt>
                <c:pt idx="381">
                  <c:v>1995m10</c:v>
                </c:pt>
                <c:pt idx="382">
                  <c:v>1995m11</c:v>
                </c:pt>
                <c:pt idx="383">
                  <c:v>1995m12</c:v>
                </c:pt>
                <c:pt idx="384">
                  <c:v> 1996m1</c:v>
                </c:pt>
                <c:pt idx="385">
                  <c:v> 1996m2</c:v>
                </c:pt>
                <c:pt idx="386">
                  <c:v> 1996m3</c:v>
                </c:pt>
                <c:pt idx="387">
                  <c:v> 1996m4</c:v>
                </c:pt>
                <c:pt idx="388">
                  <c:v> 1996m5</c:v>
                </c:pt>
                <c:pt idx="389">
                  <c:v> 1996m6</c:v>
                </c:pt>
                <c:pt idx="390">
                  <c:v> 1996m7</c:v>
                </c:pt>
                <c:pt idx="391">
                  <c:v> 1996m8</c:v>
                </c:pt>
                <c:pt idx="392">
                  <c:v> 1996m9</c:v>
                </c:pt>
                <c:pt idx="393">
                  <c:v>1996m10</c:v>
                </c:pt>
                <c:pt idx="394">
                  <c:v>1996m11</c:v>
                </c:pt>
                <c:pt idx="395">
                  <c:v>1996m12</c:v>
                </c:pt>
                <c:pt idx="396">
                  <c:v> 1997m1</c:v>
                </c:pt>
                <c:pt idx="397">
                  <c:v> 1997m2</c:v>
                </c:pt>
                <c:pt idx="398">
                  <c:v> 1997m3</c:v>
                </c:pt>
                <c:pt idx="399">
                  <c:v> 1997m4</c:v>
                </c:pt>
                <c:pt idx="400">
                  <c:v> 1997m5</c:v>
                </c:pt>
                <c:pt idx="401">
                  <c:v> 1997m6</c:v>
                </c:pt>
                <c:pt idx="402">
                  <c:v> 1997m7</c:v>
                </c:pt>
                <c:pt idx="403">
                  <c:v> 1997m8</c:v>
                </c:pt>
                <c:pt idx="404">
                  <c:v> 1997m9</c:v>
                </c:pt>
                <c:pt idx="405">
                  <c:v>1997m10</c:v>
                </c:pt>
                <c:pt idx="406">
                  <c:v>1997m11</c:v>
                </c:pt>
                <c:pt idx="407">
                  <c:v>1997m12</c:v>
                </c:pt>
                <c:pt idx="408">
                  <c:v> 1998m1</c:v>
                </c:pt>
                <c:pt idx="409">
                  <c:v> 1998m2</c:v>
                </c:pt>
                <c:pt idx="410">
                  <c:v> 1998m3</c:v>
                </c:pt>
                <c:pt idx="411">
                  <c:v> 1998m4</c:v>
                </c:pt>
                <c:pt idx="412">
                  <c:v> 1998m5</c:v>
                </c:pt>
                <c:pt idx="413">
                  <c:v> 1998m6</c:v>
                </c:pt>
                <c:pt idx="414">
                  <c:v> 1998m7</c:v>
                </c:pt>
                <c:pt idx="415">
                  <c:v> 1998m8</c:v>
                </c:pt>
                <c:pt idx="416">
                  <c:v> 1998m9</c:v>
                </c:pt>
                <c:pt idx="417">
                  <c:v>1998m10</c:v>
                </c:pt>
                <c:pt idx="418">
                  <c:v>1998m11</c:v>
                </c:pt>
                <c:pt idx="419">
                  <c:v>1998m12</c:v>
                </c:pt>
                <c:pt idx="420">
                  <c:v> 1999m1</c:v>
                </c:pt>
                <c:pt idx="421">
                  <c:v> 1999m2</c:v>
                </c:pt>
                <c:pt idx="422">
                  <c:v> 1999m3</c:v>
                </c:pt>
                <c:pt idx="423">
                  <c:v> 1999m4</c:v>
                </c:pt>
                <c:pt idx="424">
                  <c:v> 1999m5</c:v>
                </c:pt>
                <c:pt idx="425">
                  <c:v> 1999m6</c:v>
                </c:pt>
                <c:pt idx="426">
                  <c:v> 1999m7</c:v>
                </c:pt>
                <c:pt idx="427">
                  <c:v> 1999m8</c:v>
                </c:pt>
                <c:pt idx="428">
                  <c:v> 1999m9</c:v>
                </c:pt>
                <c:pt idx="429">
                  <c:v>1999m10</c:v>
                </c:pt>
                <c:pt idx="430">
                  <c:v>1999m11</c:v>
                </c:pt>
                <c:pt idx="431">
                  <c:v>1999m12</c:v>
                </c:pt>
                <c:pt idx="432">
                  <c:v> 2000m1</c:v>
                </c:pt>
                <c:pt idx="433">
                  <c:v> 2000m2</c:v>
                </c:pt>
                <c:pt idx="434">
                  <c:v> 2000m3</c:v>
                </c:pt>
                <c:pt idx="435">
                  <c:v> 2000m4</c:v>
                </c:pt>
                <c:pt idx="436">
                  <c:v> 2000m5</c:v>
                </c:pt>
                <c:pt idx="437">
                  <c:v> 2000m6</c:v>
                </c:pt>
                <c:pt idx="438">
                  <c:v> 2000m7</c:v>
                </c:pt>
                <c:pt idx="439">
                  <c:v> 2000m8</c:v>
                </c:pt>
                <c:pt idx="440">
                  <c:v> 2000m9</c:v>
                </c:pt>
                <c:pt idx="441">
                  <c:v>2000m10</c:v>
                </c:pt>
                <c:pt idx="442">
                  <c:v>2000m11</c:v>
                </c:pt>
                <c:pt idx="443">
                  <c:v>2000m12</c:v>
                </c:pt>
                <c:pt idx="444">
                  <c:v> 2001m1</c:v>
                </c:pt>
                <c:pt idx="445">
                  <c:v> 2001m2</c:v>
                </c:pt>
                <c:pt idx="446">
                  <c:v> 2001m3</c:v>
                </c:pt>
                <c:pt idx="447">
                  <c:v> 2001m4</c:v>
                </c:pt>
                <c:pt idx="448">
                  <c:v> 2001m5</c:v>
                </c:pt>
                <c:pt idx="449">
                  <c:v> 2001m6</c:v>
                </c:pt>
                <c:pt idx="450">
                  <c:v> 2001m7</c:v>
                </c:pt>
                <c:pt idx="451">
                  <c:v> 2001m8</c:v>
                </c:pt>
                <c:pt idx="452">
                  <c:v> 2001m9</c:v>
                </c:pt>
                <c:pt idx="453">
                  <c:v>2001m10</c:v>
                </c:pt>
                <c:pt idx="454">
                  <c:v>2001m11</c:v>
                </c:pt>
                <c:pt idx="455">
                  <c:v>2001m12</c:v>
                </c:pt>
                <c:pt idx="456">
                  <c:v> 2002m1</c:v>
                </c:pt>
                <c:pt idx="457">
                  <c:v> 2002m2</c:v>
                </c:pt>
                <c:pt idx="458">
                  <c:v> 2002m3</c:v>
                </c:pt>
                <c:pt idx="459">
                  <c:v> 2002m4</c:v>
                </c:pt>
                <c:pt idx="460">
                  <c:v> 2002m5</c:v>
                </c:pt>
                <c:pt idx="461">
                  <c:v> 2002m6</c:v>
                </c:pt>
                <c:pt idx="462">
                  <c:v> 2002m7</c:v>
                </c:pt>
                <c:pt idx="463">
                  <c:v> 2002m8</c:v>
                </c:pt>
                <c:pt idx="464">
                  <c:v> 2002m9</c:v>
                </c:pt>
                <c:pt idx="465">
                  <c:v>2002m10</c:v>
                </c:pt>
                <c:pt idx="466">
                  <c:v>2002m11</c:v>
                </c:pt>
                <c:pt idx="467">
                  <c:v>2002m12</c:v>
                </c:pt>
                <c:pt idx="468">
                  <c:v> 2003m1</c:v>
                </c:pt>
                <c:pt idx="469">
                  <c:v> 2003m2</c:v>
                </c:pt>
                <c:pt idx="470">
                  <c:v> 2003m3</c:v>
                </c:pt>
                <c:pt idx="471">
                  <c:v> 2003m4</c:v>
                </c:pt>
                <c:pt idx="472">
                  <c:v> 2003m5</c:v>
                </c:pt>
                <c:pt idx="473">
                  <c:v> 2003m6</c:v>
                </c:pt>
                <c:pt idx="474">
                  <c:v> 2003m7</c:v>
                </c:pt>
                <c:pt idx="475">
                  <c:v> 2003m8</c:v>
                </c:pt>
                <c:pt idx="476">
                  <c:v> 2003m9</c:v>
                </c:pt>
                <c:pt idx="477">
                  <c:v>2003m10</c:v>
                </c:pt>
                <c:pt idx="478">
                  <c:v>2003m11</c:v>
                </c:pt>
                <c:pt idx="479">
                  <c:v>2003m12</c:v>
                </c:pt>
                <c:pt idx="480">
                  <c:v> 2004m1</c:v>
                </c:pt>
                <c:pt idx="481">
                  <c:v> 2004m2</c:v>
                </c:pt>
                <c:pt idx="482">
                  <c:v> 2004m3</c:v>
                </c:pt>
                <c:pt idx="483">
                  <c:v> 2004m4</c:v>
                </c:pt>
                <c:pt idx="484">
                  <c:v> 2004m5</c:v>
                </c:pt>
                <c:pt idx="485">
                  <c:v> 2004m6</c:v>
                </c:pt>
                <c:pt idx="486">
                  <c:v> 2004m7</c:v>
                </c:pt>
                <c:pt idx="487">
                  <c:v> 2004m8</c:v>
                </c:pt>
                <c:pt idx="488">
                  <c:v> 2004m9</c:v>
                </c:pt>
                <c:pt idx="489">
                  <c:v>2004m10</c:v>
                </c:pt>
                <c:pt idx="490">
                  <c:v>2004m11</c:v>
                </c:pt>
                <c:pt idx="491">
                  <c:v>2004m12</c:v>
                </c:pt>
                <c:pt idx="492">
                  <c:v> 2005m1</c:v>
                </c:pt>
                <c:pt idx="493">
                  <c:v> 2005m2</c:v>
                </c:pt>
                <c:pt idx="494">
                  <c:v> 2005m3</c:v>
                </c:pt>
                <c:pt idx="495">
                  <c:v> 2005m4</c:v>
                </c:pt>
                <c:pt idx="496">
                  <c:v> 2005m5</c:v>
                </c:pt>
                <c:pt idx="497">
                  <c:v> 2005m6</c:v>
                </c:pt>
                <c:pt idx="498">
                  <c:v> 2005m7</c:v>
                </c:pt>
                <c:pt idx="499">
                  <c:v> 2005m8</c:v>
                </c:pt>
                <c:pt idx="500">
                  <c:v> 2005m9</c:v>
                </c:pt>
                <c:pt idx="501">
                  <c:v>2005m10</c:v>
                </c:pt>
                <c:pt idx="502">
                  <c:v>2005m11</c:v>
                </c:pt>
                <c:pt idx="503">
                  <c:v>2005m12</c:v>
                </c:pt>
                <c:pt idx="504">
                  <c:v> 2006m1</c:v>
                </c:pt>
                <c:pt idx="505">
                  <c:v> 2006m2</c:v>
                </c:pt>
                <c:pt idx="506">
                  <c:v> 2006m3</c:v>
                </c:pt>
                <c:pt idx="507">
                  <c:v> 2006m4</c:v>
                </c:pt>
                <c:pt idx="508">
                  <c:v> 2006m5</c:v>
                </c:pt>
                <c:pt idx="509">
                  <c:v> 2006m6</c:v>
                </c:pt>
                <c:pt idx="510">
                  <c:v> 2006m7</c:v>
                </c:pt>
                <c:pt idx="511">
                  <c:v> 2006m8</c:v>
                </c:pt>
                <c:pt idx="512">
                  <c:v> 2006m9</c:v>
                </c:pt>
                <c:pt idx="513">
                  <c:v>2006m10</c:v>
                </c:pt>
                <c:pt idx="514">
                  <c:v>2006m11</c:v>
                </c:pt>
                <c:pt idx="515">
                  <c:v>2006m12</c:v>
                </c:pt>
                <c:pt idx="516">
                  <c:v> 2007m1</c:v>
                </c:pt>
                <c:pt idx="517">
                  <c:v> 2007m2</c:v>
                </c:pt>
                <c:pt idx="518">
                  <c:v> 2007m3</c:v>
                </c:pt>
                <c:pt idx="519">
                  <c:v> 2007m4</c:v>
                </c:pt>
                <c:pt idx="520">
                  <c:v> 2007m5</c:v>
                </c:pt>
                <c:pt idx="521">
                  <c:v> 2007m6</c:v>
                </c:pt>
                <c:pt idx="522">
                  <c:v> 2007m7</c:v>
                </c:pt>
                <c:pt idx="523">
                  <c:v> 2007m8</c:v>
                </c:pt>
                <c:pt idx="524">
                  <c:v> 2007m9</c:v>
                </c:pt>
                <c:pt idx="525">
                  <c:v>2007m10</c:v>
                </c:pt>
                <c:pt idx="526">
                  <c:v>2007m11</c:v>
                </c:pt>
                <c:pt idx="527">
                  <c:v>2007m12</c:v>
                </c:pt>
                <c:pt idx="528">
                  <c:v> 2008m1</c:v>
                </c:pt>
                <c:pt idx="529">
                  <c:v> 2008m2</c:v>
                </c:pt>
                <c:pt idx="530">
                  <c:v> 2008m3</c:v>
                </c:pt>
                <c:pt idx="531">
                  <c:v> 2008m4</c:v>
                </c:pt>
                <c:pt idx="532">
                  <c:v> 2008m5</c:v>
                </c:pt>
                <c:pt idx="533">
                  <c:v> 2008m6</c:v>
                </c:pt>
                <c:pt idx="534">
                  <c:v> 2008m7</c:v>
                </c:pt>
                <c:pt idx="535">
                  <c:v> 2008m8</c:v>
                </c:pt>
                <c:pt idx="536">
                  <c:v> 2008m9</c:v>
                </c:pt>
                <c:pt idx="537">
                  <c:v>2008m10</c:v>
                </c:pt>
                <c:pt idx="538">
                  <c:v>2008m11</c:v>
                </c:pt>
                <c:pt idx="539">
                  <c:v>2008m12</c:v>
                </c:pt>
                <c:pt idx="540">
                  <c:v> 2009m1</c:v>
                </c:pt>
                <c:pt idx="541">
                  <c:v> 2009m2</c:v>
                </c:pt>
                <c:pt idx="542">
                  <c:v> 2009m3</c:v>
                </c:pt>
                <c:pt idx="543">
                  <c:v> 2009m4</c:v>
                </c:pt>
                <c:pt idx="544">
                  <c:v> 2009m5</c:v>
                </c:pt>
                <c:pt idx="545">
                  <c:v> 2009m6</c:v>
                </c:pt>
                <c:pt idx="546">
                  <c:v> 2009m7</c:v>
                </c:pt>
                <c:pt idx="547">
                  <c:v> 2009m8</c:v>
                </c:pt>
                <c:pt idx="548">
                  <c:v> 2009m9</c:v>
                </c:pt>
                <c:pt idx="549">
                  <c:v>2009m10</c:v>
                </c:pt>
                <c:pt idx="550">
                  <c:v>2009m11</c:v>
                </c:pt>
                <c:pt idx="551">
                  <c:v>2009m12</c:v>
                </c:pt>
                <c:pt idx="552">
                  <c:v> 2010m1</c:v>
                </c:pt>
                <c:pt idx="553">
                  <c:v> 2010m2</c:v>
                </c:pt>
                <c:pt idx="554">
                  <c:v> 2010m3</c:v>
                </c:pt>
                <c:pt idx="555">
                  <c:v> 2010m4</c:v>
                </c:pt>
                <c:pt idx="556">
                  <c:v> 2010m5</c:v>
                </c:pt>
                <c:pt idx="557">
                  <c:v> 2010m6</c:v>
                </c:pt>
                <c:pt idx="558">
                  <c:v> 2010m7</c:v>
                </c:pt>
                <c:pt idx="559">
                  <c:v> 2010m8</c:v>
                </c:pt>
                <c:pt idx="560">
                  <c:v> 2010m9</c:v>
                </c:pt>
                <c:pt idx="561">
                  <c:v>2010m10</c:v>
                </c:pt>
                <c:pt idx="562">
                  <c:v>2010m11</c:v>
                </c:pt>
                <c:pt idx="563">
                  <c:v>2010m12</c:v>
                </c:pt>
                <c:pt idx="564">
                  <c:v> 2011m1</c:v>
                </c:pt>
                <c:pt idx="565">
                  <c:v> 2011m2</c:v>
                </c:pt>
                <c:pt idx="566">
                  <c:v> 2011m3</c:v>
                </c:pt>
                <c:pt idx="567">
                  <c:v> 2011m4</c:v>
                </c:pt>
                <c:pt idx="568">
                  <c:v> 2011m5</c:v>
                </c:pt>
                <c:pt idx="569">
                  <c:v> 2011m6</c:v>
                </c:pt>
                <c:pt idx="570">
                  <c:v> 2011m7</c:v>
                </c:pt>
                <c:pt idx="571">
                  <c:v> 2011m8</c:v>
                </c:pt>
                <c:pt idx="572">
                  <c:v> 2011m9</c:v>
                </c:pt>
                <c:pt idx="573">
                  <c:v>2011m10</c:v>
                </c:pt>
                <c:pt idx="574">
                  <c:v>2011m11</c:v>
                </c:pt>
                <c:pt idx="575">
                  <c:v>2011m12</c:v>
                </c:pt>
                <c:pt idx="576">
                  <c:v> 2012m1</c:v>
                </c:pt>
                <c:pt idx="577">
                  <c:v> 2012m2</c:v>
                </c:pt>
                <c:pt idx="578">
                  <c:v> 2012m3</c:v>
                </c:pt>
                <c:pt idx="579">
                  <c:v> 2012m4</c:v>
                </c:pt>
                <c:pt idx="580">
                  <c:v> 2012m5</c:v>
                </c:pt>
                <c:pt idx="581">
                  <c:v> 2012m6</c:v>
                </c:pt>
                <c:pt idx="582">
                  <c:v> 2012m7</c:v>
                </c:pt>
                <c:pt idx="583">
                  <c:v> 2012m8</c:v>
                </c:pt>
                <c:pt idx="584">
                  <c:v> 2012m9</c:v>
                </c:pt>
                <c:pt idx="585">
                  <c:v>2012m10</c:v>
                </c:pt>
                <c:pt idx="586">
                  <c:v>2012m11</c:v>
                </c:pt>
                <c:pt idx="587">
                  <c:v>2012m12</c:v>
                </c:pt>
                <c:pt idx="588">
                  <c:v> 2013m1</c:v>
                </c:pt>
                <c:pt idx="589">
                  <c:v> 2013m2</c:v>
                </c:pt>
                <c:pt idx="590">
                  <c:v> 2013m3</c:v>
                </c:pt>
                <c:pt idx="591">
                  <c:v> 2013m4</c:v>
                </c:pt>
                <c:pt idx="592">
                  <c:v> 2013m5</c:v>
                </c:pt>
                <c:pt idx="593">
                  <c:v> 2013m6</c:v>
                </c:pt>
                <c:pt idx="594">
                  <c:v> 2013m7</c:v>
                </c:pt>
                <c:pt idx="595">
                  <c:v> 2013m8</c:v>
                </c:pt>
                <c:pt idx="596">
                  <c:v> 2013m9</c:v>
                </c:pt>
                <c:pt idx="597">
                  <c:v>2013m10</c:v>
                </c:pt>
                <c:pt idx="598">
                  <c:v>2013m11</c:v>
                </c:pt>
                <c:pt idx="599">
                  <c:v>2013m12</c:v>
                </c:pt>
                <c:pt idx="600">
                  <c:v> 2014m1</c:v>
                </c:pt>
                <c:pt idx="601">
                  <c:v> 2014m2</c:v>
                </c:pt>
                <c:pt idx="602">
                  <c:v> 2014m3</c:v>
                </c:pt>
                <c:pt idx="603">
                  <c:v> 2014m4</c:v>
                </c:pt>
                <c:pt idx="604">
                  <c:v> 2014m5</c:v>
                </c:pt>
                <c:pt idx="605">
                  <c:v> 2014m6</c:v>
                </c:pt>
                <c:pt idx="606">
                  <c:v> 2014m7</c:v>
                </c:pt>
                <c:pt idx="607">
                  <c:v> 2014m8</c:v>
                </c:pt>
                <c:pt idx="608">
                  <c:v> 2014m9</c:v>
                </c:pt>
                <c:pt idx="609">
                  <c:v>2014m10</c:v>
                </c:pt>
                <c:pt idx="610">
                  <c:v>2014m11</c:v>
                </c:pt>
                <c:pt idx="611">
                  <c:v>2014m12</c:v>
                </c:pt>
                <c:pt idx="612">
                  <c:v> 2015m1</c:v>
                </c:pt>
              </c:strCache>
            </c:strRef>
          </c:cat>
          <c:val>
            <c:numRef>
              <c:f>'9_e_comp'!$F$2:$F$924</c:f>
            </c:numRef>
          </c:val>
          <c:smooth val="0"/>
        </c:ser>
        <c:ser>
          <c:idx val="5"/>
          <c:order val="5"/>
          <c:tx>
            <c:strRef>
              <c:f>'9_e_comp'!$G$1</c:f>
              <c:strCache>
                <c:ptCount val="1"/>
                <c:pt idx="0">
                  <c:v>E_PR</c:v>
                </c:pt>
              </c:strCache>
            </c:strRef>
          </c:tx>
          <c:spPr>
            <a:ln w="19050">
              <a:solidFill>
                <a:schemeClr val="accent6"/>
              </a:solidFill>
            </a:ln>
          </c:spPr>
          <c:marker>
            <c:symbol val="none"/>
          </c:marker>
          <c:dLbls>
            <c:dLbl>
              <c:idx val="601"/>
              <c:layout>
                <c:manualLayout>
                  <c:x val="0.0128256917794385"/>
                  <c:y val="-0.0558325024925224"/>
                </c:manualLayout>
              </c:layout>
              <c:spPr/>
              <c:txPr>
                <a:bodyPr/>
                <a:lstStyle/>
                <a:p>
                  <a:pPr>
                    <a:defRPr sz="1400"/>
                  </a:pPr>
                  <a:endParaRPr lang="en-US"/>
                </a:p>
              </c:txPr>
              <c:showLegendKey val="1"/>
              <c:showVal val="0"/>
              <c:showCatName val="0"/>
              <c:showSerName val="1"/>
              <c:showPercent val="0"/>
              <c:showBubbleSize val="0"/>
            </c:dLbl>
            <c:showLegendKey val="0"/>
            <c:showVal val="0"/>
            <c:showCatName val="0"/>
            <c:showSerName val="0"/>
            <c:showPercent val="0"/>
            <c:showBubbleSize val="0"/>
          </c:dLbls>
          <c:cat>
            <c:strRef>
              <c:f>'9_e_comp'!$A$2:$A$924</c:f>
              <c:strCache>
                <c:ptCount val="613"/>
                <c:pt idx="0">
                  <c:v> 1964m1</c:v>
                </c:pt>
                <c:pt idx="1">
                  <c:v> 1964m2</c:v>
                </c:pt>
                <c:pt idx="2">
                  <c:v> 1964m3</c:v>
                </c:pt>
                <c:pt idx="3">
                  <c:v> 1964m4</c:v>
                </c:pt>
                <c:pt idx="4">
                  <c:v> 1964m5</c:v>
                </c:pt>
                <c:pt idx="5">
                  <c:v> 1964m6</c:v>
                </c:pt>
                <c:pt idx="6">
                  <c:v> 1964m7</c:v>
                </c:pt>
                <c:pt idx="7">
                  <c:v> 1964m8</c:v>
                </c:pt>
                <c:pt idx="8">
                  <c:v> 1964m9</c:v>
                </c:pt>
                <c:pt idx="9">
                  <c:v>1964m10</c:v>
                </c:pt>
                <c:pt idx="10">
                  <c:v>1964m11</c:v>
                </c:pt>
                <c:pt idx="11">
                  <c:v>1964m12</c:v>
                </c:pt>
                <c:pt idx="12">
                  <c:v> 1965m1</c:v>
                </c:pt>
                <c:pt idx="13">
                  <c:v> 1965m2</c:v>
                </c:pt>
                <c:pt idx="14">
                  <c:v> 1965m3</c:v>
                </c:pt>
                <c:pt idx="15">
                  <c:v> 1965m4</c:v>
                </c:pt>
                <c:pt idx="16">
                  <c:v> 1965m5</c:v>
                </c:pt>
                <c:pt idx="17">
                  <c:v> 1965m6</c:v>
                </c:pt>
                <c:pt idx="18">
                  <c:v> 1965m7</c:v>
                </c:pt>
                <c:pt idx="19">
                  <c:v> 1965m8</c:v>
                </c:pt>
                <c:pt idx="20">
                  <c:v> 1965m9</c:v>
                </c:pt>
                <c:pt idx="21">
                  <c:v>1965m10</c:v>
                </c:pt>
                <c:pt idx="22">
                  <c:v>1965m11</c:v>
                </c:pt>
                <c:pt idx="23">
                  <c:v>1965m12</c:v>
                </c:pt>
                <c:pt idx="24">
                  <c:v> 1966m1</c:v>
                </c:pt>
                <c:pt idx="25">
                  <c:v> 1966m2</c:v>
                </c:pt>
                <c:pt idx="26">
                  <c:v> 1966m3</c:v>
                </c:pt>
                <c:pt idx="27">
                  <c:v> 1966m4</c:v>
                </c:pt>
                <c:pt idx="28">
                  <c:v> 1966m5</c:v>
                </c:pt>
                <c:pt idx="29">
                  <c:v> 1966m6</c:v>
                </c:pt>
                <c:pt idx="30">
                  <c:v> 1966m7</c:v>
                </c:pt>
                <c:pt idx="31">
                  <c:v> 1966m8</c:v>
                </c:pt>
                <c:pt idx="32">
                  <c:v> 1966m9</c:v>
                </c:pt>
                <c:pt idx="33">
                  <c:v>1966m10</c:v>
                </c:pt>
                <c:pt idx="34">
                  <c:v>1966m11</c:v>
                </c:pt>
                <c:pt idx="35">
                  <c:v>1966m12</c:v>
                </c:pt>
                <c:pt idx="36">
                  <c:v> 1967m1</c:v>
                </c:pt>
                <c:pt idx="37">
                  <c:v> 1967m2</c:v>
                </c:pt>
                <c:pt idx="38">
                  <c:v> 1967m3</c:v>
                </c:pt>
                <c:pt idx="39">
                  <c:v> 1967m4</c:v>
                </c:pt>
                <c:pt idx="40">
                  <c:v> 1967m5</c:v>
                </c:pt>
                <c:pt idx="41">
                  <c:v> 1967m6</c:v>
                </c:pt>
                <c:pt idx="42">
                  <c:v> 1967m7</c:v>
                </c:pt>
                <c:pt idx="43">
                  <c:v> 1967m8</c:v>
                </c:pt>
                <c:pt idx="44">
                  <c:v> 1967m9</c:v>
                </c:pt>
                <c:pt idx="45">
                  <c:v>1967m10</c:v>
                </c:pt>
                <c:pt idx="46">
                  <c:v>1967m11</c:v>
                </c:pt>
                <c:pt idx="47">
                  <c:v>1967m12</c:v>
                </c:pt>
                <c:pt idx="48">
                  <c:v> 1968m1</c:v>
                </c:pt>
                <c:pt idx="49">
                  <c:v> 1968m2</c:v>
                </c:pt>
                <c:pt idx="50">
                  <c:v> 1968m3</c:v>
                </c:pt>
                <c:pt idx="51">
                  <c:v> 1968m4</c:v>
                </c:pt>
                <c:pt idx="52">
                  <c:v> 1968m5</c:v>
                </c:pt>
                <c:pt idx="53">
                  <c:v> 1968m6</c:v>
                </c:pt>
                <c:pt idx="54">
                  <c:v> 1968m7</c:v>
                </c:pt>
                <c:pt idx="55">
                  <c:v> 1968m8</c:v>
                </c:pt>
                <c:pt idx="56">
                  <c:v> 1968m9</c:v>
                </c:pt>
                <c:pt idx="57">
                  <c:v>1968m10</c:v>
                </c:pt>
                <c:pt idx="58">
                  <c:v>1968m11</c:v>
                </c:pt>
                <c:pt idx="59">
                  <c:v>1968m12</c:v>
                </c:pt>
                <c:pt idx="60">
                  <c:v> 1969m1</c:v>
                </c:pt>
                <c:pt idx="61">
                  <c:v> 1969m2</c:v>
                </c:pt>
                <c:pt idx="62">
                  <c:v> 1969m3</c:v>
                </c:pt>
                <c:pt idx="63">
                  <c:v> 1969m4</c:v>
                </c:pt>
                <c:pt idx="64">
                  <c:v> 1969m5</c:v>
                </c:pt>
                <c:pt idx="65">
                  <c:v> 1969m6</c:v>
                </c:pt>
                <c:pt idx="66">
                  <c:v> 1969m7</c:v>
                </c:pt>
                <c:pt idx="67">
                  <c:v> 1969m8</c:v>
                </c:pt>
                <c:pt idx="68">
                  <c:v> 1969m9</c:v>
                </c:pt>
                <c:pt idx="69">
                  <c:v>1969m10</c:v>
                </c:pt>
                <c:pt idx="70">
                  <c:v>1969m11</c:v>
                </c:pt>
                <c:pt idx="71">
                  <c:v>1969m12</c:v>
                </c:pt>
                <c:pt idx="72">
                  <c:v> 1970m1</c:v>
                </c:pt>
                <c:pt idx="73">
                  <c:v> 1970m2</c:v>
                </c:pt>
                <c:pt idx="74">
                  <c:v> 1970m3</c:v>
                </c:pt>
                <c:pt idx="75">
                  <c:v> 1970m4</c:v>
                </c:pt>
                <c:pt idx="76">
                  <c:v> 1970m5</c:v>
                </c:pt>
                <c:pt idx="77">
                  <c:v> 1970m6</c:v>
                </c:pt>
                <c:pt idx="78">
                  <c:v> 1970m7</c:v>
                </c:pt>
                <c:pt idx="79">
                  <c:v> 1970m8</c:v>
                </c:pt>
                <c:pt idx="80">
                  <c:v> 1970m9</c:v>
                </c:pt>
                <c:pt idx="81">
                  <c:v>1970m10</c:v>
                </c:pt>
                <c:pt idx="82">
                  <c:v>1970m11</c:v>
                </c:pt>
                <c:pt idx="83">
                  <c:v>1970m12</c:v>
                </c:pt>
                <c:pt idx="84">
                  <c:v> 1971m1</c:v>
                </c:pt>
                <c:pt idx="85">
                  <c:v> 1971m2</c:v>
                </c:pt>
                <c:pt idx="86">
                  <c:v> 1971m3</c:v>
                </c:pt>
                <c:pt idx="87">
                  <c:v> 1971m4</c:v>
                </c:pt>
                <c:pt idx="88">
                  <c:v> 1971m5</c:v>
                </c:pt>
                <c:pt idx="89">
                  <c:v> 1971m6</c:v>
                </c:pt>
                <c:pt idx="90">
                  <c:v> 1971m7</c:v>
                </c:pt>
                <c:pt idx="91">
                  <c:v> 1971m8</c:v>
                </c:pt>
                <c:pt idx="92">
                  <c:v> 1971m9</c:v>
                </c:pt>
                <c:pt idx="93">
                  <c:v>1971m10</c:v>
                </c:pt>
                <c:pt idx="94">
                  <c:v>1971m11</c:v>
                </c:pt>
                <c:pt idx="95">
                  <c:v>1971m12</c:v>
                </c:pt>
                <c:pt idx="96">
                  <c:v> 1972m1</c:v>
                </c:pt>
                <c:pt idx="97">
                  <c:v> 1972m2</c:v>
                </c:pt>
                <c:pt idx="98">
                  <c:v> 1972m3</c:v>
                </c:pt>
                <c:pt idx="99">
                  <c:v> 1972m4</c:v>
                </c:pt>
                <c:pt idx="100">
                  <c:v> 1972m5</c:v>
                </c:pt>
                <c:pt idx="101">
                  <c:v> 1972m6</c:v>
                </c:pt>
                <c:pt idx="102">
                  <c:v> 1972m7</c:v>
                </c:pt>
                <c:pt idx="103">
                  <c:v> 1972m8</c:v>
                </c:pt>
                <c:pt idx="104">
                  <c:v> 1972m9</c:v>
                </c:pt>
                <c:pt idx="105">
                  <c:v>1972m10</c:v>
                </c:pt>
                <c:pt idx="106">
                  <c:v>1972m11</c:v>
                </c:pt>
                <c:pt idx="107">
                  <c:v>1972m12</c:v>
                </c:pt>
                <c:pt idx="108">
                  <c:v> 1973m1</c:v>
                </c:pt>
                <c:pt idx="109">
                  <c:v> 1973m2</c:v>
                </c:pt>
                <c:pt idx="110">
                  <c:v> 1973m3</c:v>
                </c:pt>
                <c:pt idx="111">
                  <c:v> 1973m4</c:v>
                </c:pt>
                <c:pt idx="112">
                  <c:v> 1973m5</c:v>
                </c:pt>
                <c:pt idx="113">
                  <c:v> 1973m6</c:v>
                </c:pt>
                <c:pt idx="114">
                  <c:v> 1973m7</c:v>
                </c:pt>
                <c:pt idx="115">
                  <c:v> 1973m8</c:v>
                </c:pt>
                <c:pt idx="116">
                  <c:v> 1973m9</c:v>
                </c:pt>
                <c:pt idx="117">
                  <c:v>1973m10</c:v>
                </c:pt>
                <c:pt idx="118">
                  <c:v>1973m11</c:v>
                </c:pt>
                <c:pt idx="119">
                  <c:v>1973m12</c:v>
                </c:pt>
                <c:pt idx="120">
                  <c:v> 1974m1</c:v>
                </c:pt>
                <c:pt idx="121">
                  <c:v> 1974m2</c:v>
                </c:pt>
                <c:pt idx="122">
                  <c:v> 1974m3</c:v>
                </c:pt>
                <c:pt idx="123">
                  <c:v> 1974m4</c:v>
                </c:pt>
                <c:pt idx="124">
                  <c:v> 1974m5</c:v>
                </c:pt>
                <c:pt idx="125">
                  <c:v> 1974m6</c:v>
                </c:pt>
                <c:pt idx="126">
                  <c:v> 1974m7</c:v>
                </c:pt>
                <c:pt idx="127">
                  <c:v> 1974m8</c:v>
                </c:pt>
                <c:pt idx="128">
                  <c:v> 1974m9</c:v>
                </c:pt>
                <c:pt idx="129">
                  <c:v>1974m10</c:v>
                </c:pt>
                <c:pt idx="130">
                  <c:v>1974m11</c:v>
                </c:pt>
                <c:pt idx="131">
                  <c:v>1974m12</c:v>
                </c:pt>
                <c:pt idx="132">
                  <c:v> 1975m1</c:v>
                </c:pt>
                <c:pt idx="133">
                  <c:v> 1975m2</c:v>
                </c:pt>
                <c:pt idx="134">
                  <c:v> 1975m3</c:v>
                </c:pt>
                <c:pt idx="135">
                  <c:v> 1975m4</c:v>
                </c:pt>
                <c:pt idx="136">
                  <c:v> 1975m5</c:v>
                </c:pt>
                <c:pt idx="137">
                  <c:v> 1975m6</c:v>
                </c:pt>
                <c:pt idx="138">
                  <c:v> 1975m7</c:v>
                </c:pt>
                <c:pt idx="139">
                  <c:v> 1975m8</c:v>
                </c:pt>
                <c:pt idx="140">
                  <c:v> 1975m9</c:v>
                </c:pt>
                <c:pt idx="141">
                  <c:v>1975m10</c:v>
                </c:pt>
                <c:pt idx="142">
                  <c:v>1975m11</c:v>
                </c:pt>
                <c:pt idx="143">
                  <c:v>1975m12</c:v>
                </c:pt>
                <c:pt idx="144">
                  <c:v> 1976m1</c:v>
                </c:pt>
                <c:pt idx="145">
                  <c:v> 1976m2</c:v>
                </c:pt>
                <c:pt idx="146">
                  <c:v> 1976m3</c:v>
                </c:pt>
                <c:pt idx="147">
                  <c:v> 1976m4</c:v>
                </c:pt>
                <c:pt idx="148">
                  <c:v> 1976m5</c:v>
                </c:pt>
                <c:pt idx="149">
                  <c:v> 1976m6</c:v>
                </c:pt>
                <c:pt idx="150">
                  <c:v> 1976m7</c:v>
                </c:pt>
                <c:pt idx="151">
                  <c:v> 1976m8</c:v>
                </c:pt>
                <c:pt idx="152">
                  <c:v> 1976m9</c:v>
                </c:pt>
                <c:pt idx="153">
                  <c:v>1976m10</c:v>
                </c:pt>
                <c:pt idx="154">
                  <c:v>1976m11</c:v>
                </c:pt>
                <c:pt idx="155">
                  <c:v>1976m12</c:v>
                </c:pt>
                <c:pt idx="156">
                  <c:v> 1977m1</c:v>
                </c:pt>
                <c:pt idx="157">
                  <c:v> 1977m2</c:v>
                </c:pt>
                <c:pt idx="158">
                  <c:v> 1977m3</c:v>
                </c:pt>
                <c:pt idx="159">
                  <c:v> 1977m4</c:v>
                </c:pt>
                <c:pt idx="160">
                  <c:v> 1977m5</c:v>
                </c:pt>
                <c:pt idx="161">
                  <c:v> 1977m6</c:v>
                </c:pt>
                <c:pt idx="162">
                  <c:v> 1977m7</c:v>
                </c:pt>
                <c:pt idx="163">
                  <c:v> 1977m8</c:v>
                </c:pt>
                <c:pt idx="164">
                  <c:v> 1977m9</c:v>
                </c:pt>
                <c:pt idx="165">
                  <c:v>1977m10</c:v>
                </c:pt>
                <c:pt idx="166">
                  <c:v>1977m11</c:v>
                </c:pt>
                <c:pt idx="167">
                  <c:v>1977m12</c:v>
                </c:pt>
                <c:pt idx="168">
                  <c:v> 1978m1</c:v>
                </c:pt>
                <c:pt idx="169">
                  <c:v> 1978m2</c:v>
                </c:pt>
                <c:pt idx="170">
                  <c:v> 1978m3</c:v>
                </c:pt>
                <c:pt idx="171">
                  <c:v> 1978m4</c:v>
                </c:pt>
                <c:pt idx="172">
                  <c:v> 1978m5</c:v>
                </c:pt>
                <c:pt idx="173">
                  <c:v> 1978m6</c:v>
                </c:pt>
                <c:pt idx="174">
                  <c:v> 1978m7</c:v>
                </c:pt>
                <c:pt idx="175">
                  <c:v> 1978m8</c:v>
                </c:pt>
                <c:pt idx="176">
                  <c:v> 1978m9</c:v>
                </c:pt>
                <c:pt idx="177">
                  <c:v>1978m10</c:v>
                </c:pt>
                <c:pt idx="178">
                  <c:v>1978m11</c:v>
                </c:pt>
                <c:pt idx="179">
                  <c:v>1978m12</c:v>
                </c:pt>
                <c:pt idx="180">
                  <c:v> 1979m1</c:v>
                </c:pt>
                <c:pt idx="181">
                  <c:v> 1979m2</c:v>
                </c:pt>
                <c:pt idx="182">
                  <c:v> 1979m3</c:v>
                </c:pt>
                <c:pt idx="183">
                  <c:v> 1979m4</c:v>
                </c:pt>
                <c:pt idx="184">
                  <c:v> 1979m5</c:v>
                </c:pt>
                <c:pt idx="185">
                  <c:v> 1979m6</c:v>
                </c:pt>
                <c:pt idx="186">
                  <c:v> 1979m7</c:v>
                </c:pt>
                <c:pt idx="187">
                  <c:v> 1979m8</c:v>
                </c:pt>
                <c:pt idx="188">
                  <c:v> 1979m9</c:v>
                </c:pt>
                <c:pt idx="189">
                  <c:v>1979m10</c:v>
                </c:pt>
                <c:pt idx="190">
                  <c:v>1979m11</c:v>
                </c:pt>
                <c:pt idx="191">
                  <c:v>1979m12</c:v>
                </c:pt>
                <c:pt idx="192">
                  <c:v> 1980m1</c:v>
                </c:pt>
                <c:pt idx="193">
                  <c:v> 1980m2</c:v>
                </c:pt>
                <c:pt idx="194">
                  <c:v> 1980m3</c:v>
                </c:pt>
                <c:pt idx="195">
                  <c:v> 1980m4</c:v>
                </c:pt>
                <c:pt idx="196">
                  <c:v> 1980m5</c:v>
                </c:pt>
                <c:pt idx="197">
                  <c:v> 1980m6</c:v>
                </c:pt>
                <c:pt idx="198">
                  <c:v> 1980m7</c:v>
                </c:pt>
                <c:pt idx="199">
                  <c:v> 1980m8</c:v>
                </c:pt>
                <c:pt idx="200">
                  <c:v> 1980m9</c:v>
                </c:pt>
                <c:pt idx="201">
                  <c:v>1980m10</c:v>
                </c:pt>
                <c:pt idx="202">
                  <c:v>1980m11</c:v>
                </c:pt>
                <c:pt idx="203">
                  <c:v>1980m12</c:v>
                </c:pt>
                <c:pt idx="204">
                  <c:v> 1981m1</c:v>
                </c:pt>
                <c:pt idx="205">
                  <c:v> 1981m2</c:v>
                </c:pt>
                <c:pt idx="206">
                  <c:v> 1981m3</c:v>
                </c:pt>
                <c:pt idx="207">
                  <c:v> 1981m4</c:v>
                </c:pt>
                <c:pt idx="208">
                  <c:v> 1981m5</c:v>
                </c:pt>
                <c:pt idx="209">
                  <c:v> 1981m6</c:v>
                </c:pt>
                <c:pt idx="210">
                  <c:v> 1981m7</c:v>
                </c:pt>
                <c:pt idx="211">
                  <c:v> 1981m8</c:v>
                </c:pt>
                <c:pt idx="212">
                  <c:v> 1981m9</c:v>
                </c:pt>
                <c:pt idx="213">
                  <c:v>1981m10</c:v>
                </c:pt>
                <c:pt idx="214">
                  <c:v>1981m11</c:v>
                </c:pt>
                <c:pt idx="215">
                  <c:v>1981m12</c:v>
                </c:pt>
                <c:pt idx="216">
                  <c:v> 1982m1</c:v>
                </c:pt>
                <c:pt idx="217">
                  <c:v> 1982m2</c:v>
                </c:pt>
                <c:pt idx="218">
                  <c:v> 1982m3</c:v>
                </c:pt>
                <c:pt idx="219">
                  <c:v> 1982m4</c:v>
                </c:pt>
                <c:pt idx="220">
                  <c:v> 1982m5</c:v>
                </c:pt>
                <c:pt idx="221">
                  <c:v> 1982m6</c:v>
                </c:pt>
                <c:pt idx="222">
                  <c:v> 1982m7</c:v>
                </c:pt>
                <c:pt idx="223">
                  <c:v> 1982m8</c:v>
                </c:pt>
                <c:pt idx="224">
                  <c:v> 1982m9</c:v>
                </c:pt>
                <c:pt idx="225">
                  <c:v>1982m10</c:v>
                </c:pt>
                <c:pt idx="226">
                  <c:v>1982m11</c:v>
                </c:pt>
                <c:pt idx="227">
                  <c:v>1982m12</c:v>
                </c:pt>
                <c:pt idx="228">
                  <c:v> 1983m1</c:v>
                </c:pt>
                <c:pt idx="229">
                  <c:v> 1983m2</c:v>
                </c:pt>
                <c:pt idx="230">
                  <c:v> 1983m3</c:v>
                </c:pt>
                <c:pt idx="231">
                  <c:v> 1983m4</c:v>
                </c:pt>
                <c:pt idx="232">
                  <c:v> 1983m5</c:v>
                </c:pt>
                <c:pt idx="233">
                  <c:v> 1983m6</c:v>
                </c:pt>
                <c:pt idx="234">
                  <c:v> 1983m7</c:v>
                </c:pt>
                <c:pt idx="235">
                  <c:v> 1983m8</c:v>
                </c:pt>
                <c:pt idx="236">
                  <c:v> 1983m9</c:v>
                </c:pt>
                <c:pt idx="237">
                  <c:v>1983m10</c:v>
                </c:pt>
                <c:pt idx="238">
                  <c:v>1983m11</c:v>
                </c:pt>
                <c:pt idx="239">
                  <c:v>1983m12</c:v>
                </c:pt>
                <c:pt idx="240">
                  <c:v> 1984m1</c:v>
                </c:pt>
                <c:pt idx="241">
                  <c:v> 1984m2</c:v>
                </c:pt>
                <c:pt idx="242">
                  <c:v> 1984m3</c:v>
                </c:pt>
                <c:pt idx="243">
                  <c:v> 1984m4</c:v>
                </c:pt>
                <c:pt idx="244">
                  <c:v> 1984m5</c:v>
                </c:pt>
                <c:pt idx="245">
                  <c:v> 1984m6</c:v>
                </c:pt>
                <c:pt idx="246">
                  <c:v> 1984m7</c:v>
                </c:pt>
                <c:pt idx="247">
                  <c:v> 1984m8</c:v>
                </c:pt>
                <c:pt idx="248">
                  <c:v> 1984m9</c:v>
                </c:pt>
                <c:pt idx="249">
                  <c:v>1984m10</c:v>
                </c:pt>
                <c:pt idx="250">
                  <c:v>1984m11</c:v>
                </c:pt>
                <c:pt idx="251">
                  <c:v>1984m12</c:v>
                </c:pt>
                <c:pt idx="252">
                  <c:v> 1985m1</c:v>
                </c:pt>
                <c:pt idx="253">
                  <c:v> 1985m2</c:v>
                </c:pt>
                <c:pt idx="254">
                  <c:v> 1985m3</c:v>
                </c:pt>
                <c:pt idx="255">
                  <c:v> 1985m4</c:v>
                </c:pt>
                <c:pt idx="256">
                  <c:v> 1985m5</c:v>
                </c:pt>
                <c:pt idx="257">
                  <c:v> 1985m6</c:v>
                </c:pt>
                <c:pt idx="258">
                  <c:v> 1985m7</c:v>
                </c:pt>
                <c:pt idx="259">
                  <c:v> 1985m8</c:v>
                </c:pt>
                <c:pt idx="260">
                  <c:v> 1985m9</c:v>
                </c:pt>
                <c:pt idx="261">
                  <c:v>1985m10</c:v>
                </c:pt>
                <c:pt idx="262">
                  <c:v>1985m11</c:v>
                </c:pt>
                <c:pt idx="263">
                  <c:v>1985m12</c:v>
                </c:pt>
                <c:pt idx="264">
                  <c:v> 1986m1</c:v>
                </c:pt>
                <c:pt idx="265">
                  <c:v> 1986m2</c:v>
                </c:pt>
                <c:pt idx="266">
                  <c:v> 1986m3</c:v>
                </c:pt>
                <c:pt idx="267">
                  <c:v> 1986m4</c:v>
                </c:pt>
                <c:pt idx="268">
                  <c:v> 1986m5</c:v>
                </c:pt>
                <c:pt idx="269">
                  <c:v> 1986m6</c:v>
                </c:pt>
                <c:pt idx="270">
                  <c:v> 1986m7</c:v>
                </c:pt>
                <c:pt idx="271">
                  <c:v> 1986m8</c:v>
                </c:pt>
                <c:pt idx="272">
                  <c:v> 1986m9</c:v>
                </c:pt>
                <c:pt idx="273">
                  <c:v>1986m10</c:v>
                </c:pt>
                <c:pt idx="274">
                  <c:v>1986m11</c:v>
                </c:pt>
                <c:pt idx="275">
                  <c:v>1986m12</c:v>
                </c:pt>
                <c:pt idx="276">
                  <c:v> 1987m1</c:v>
                </c:pt>
                <c:pt idx="277">
                  <c:v> 1987m2</c:v>
                </c:pt>
                <c:pt idx="278">
                  <c:v> 1987m3</c:v>
                </c:pt>
                <c:pt idx="279">
                  <c:v> 1987m4</c:v>
                </c:pt>
                <c:pt idx="280">
                  <c:v> 1987m5</c:v>
                </c:pt>
                <c:pt idx="281">
                  <c:v> 1987m6</c:v>
                </c:pt>
                <c:pt idx="282">
                  <c:v> 1987m7</c:v>
                </c:pt>
                <c:pt idx="283">
                  <c:v> 1987m8</c:v>
                </c:pt>
                <c:pt idx="284">
                  <c:v> 1987m9</c:v>
                </c:pt>
                <c:pt idx="285">
                  <c:v>1987m10</c:v>
                </c:pt>
                <c:pt idx="286">
                  <c:v>1987m11</c:v>
                </c:pt>
                <c:pt idx="287">
                  <c:v>1987m12</c:v>
                </c:pt>
                <c:pt idx="288">
                  <c:v> 1988m1</c:v>
                </c:pt>
                <c:pt idx="289">
                  <c:v> 1988m2</c:v>
                </c:pt>
                <c:pt idx="290">
                  <c:v> 1988m3</c:v>
                </c:pt>
                <c:pt idx="291">
                  <c:v> 1988m4</c:v>
                </c:pt>
                <c:pt idx="292">
                  <c:v> 1988m5</c:v>
                </c:pt>
                <c:pt idx="293">
                  <c:v> 1988m6</c:v>
                </c:pt>
                <c:pt idx="294">
                  <c:v> 1988m7</c:v>
                </c:pt>
                <c:pt idx="295">
                  <c:v> 1988m8</c:v>
                </c:pt>
                <c:pt idx="296">
                  <c:v> 1988m9</c:v>
                </c:pt>
                <c:pt idx="297">
                  <c:v>1988m10</c:v>
                </c:pt>
                <c:pt idx="298">
                  <c:v>1988m11</c:v>
                </c:pt>
                <c:pt idx="299">
                  <c:v>1988m12</c:v>
                </c:pt>
                <c:pt idx="300">
                  <c:v> 1989m1</c:v>
                </c:pt>
                <c:pt idx="301">
                  <c:v> 1989m2</c:v>
                </c:pt>
                <c:pt idx="302">
                  <c:v> 1989m3</c:v>
                </c:pt>
                <c:pt idx="303">
                  <c:v> 1989m4</c:v>
                </c:pt>
                <c:pt idx="304">
                  <c:v> 1989m5</c:v>
                </c:pt>
                <c:pt idx="305">
                  <c:v> 1989m6</c:v>
                </c:pt>
                <c:pt idx="306">
                  <c:v> 1989m7</c:v>
                </c:pt>
                <c:pt idx="307">
                  <c:v> 1989m8</c:v>
                </c:pt>
                <c:pt idx="308">
                  <c:v> 1989m9</c:v>
                </c:pt>
                <c:pt idx="309">
                  <c:v>1989m10</c:v>
                </c:pt>
                <c:pt idx="310">
                  <c:v>1989m11</c:v>
                </c:pt>
                <c:pt idx="311">
                  <c:v>1989m12</c:v>
                </c:pt>
                <c:pt idx="312">
                  <c:v> 1990m1</c:v>
                </c:pt>
                <c:pt idx="313">
                  <c:v> 1990m2</c:v>
                </c:pt>
                <c:pt idx="314">
                  <c:v> 1990m3</c:v>
                </c:pt>
                <c:pt idx="315">
                  <c:v> 1990m4</c:v>
                </c:pt>
                <c:pt idx="316">
                  <c:v> 1990m5</c:v>
                </c:pt>
                <c:pt idx="317">
                  <c:v> 1990m6</c:v>
                </c:pt>
                <c:pt idx="318">
                  <c:v> 1990m7</c:v>
                </c:pt>
                <c:pt idx="319">
                  <c:v> 1990m8</c:v>
                </c:pt>
                <c:pt idx="320">
                  <c:v> 1990m9</c:v>
                </c:pt>
                <c:pt idx="321">
                  <c:v>1990m10</c:v>
                </c:pt>
                <c:pt idx="322">
                  <c:v>1990m11</c:v>
                </c:pt>
                <c:pt idx="323">
                  <c:v>1990m12</c:v>
                </c:pt>
                <c:pt idx="324">
                  <c:v> 1991m1</c:v>
                </c:pt>
                <c:pt idx="325">
                  <c:v> 1991m2</c:v>
                </c:pt>
                <c:pt idx="326">
                  <c:v> 1991m3</c:v>
                </c:pt>
                <c:pt idx="327">
                  <c:v> 1991m4</c:v>
                </c:pt>
                <c:pt idx="328">
                  <c:v> 1991m5</c:v>
                </c:pt>
                <c:pt idx="329">
                  <c:v> 1991m6</c:v>
                </c:pt>
                <c:pt idx="330">
                  <c:v> 1991m7</c:v>
                </c:pt>
                <c:pt idx="331">
                  <c:v> 1991m8</c:v>
                </c:pt>
                <c:pt idx="332">
                  <c:v> 1991m9</c:v>
                </c:pt>
                <c:pt idx="333">
                  <c:v>1991m10</c:v>
                </c:pt>
                <c:pt idx="334">
                  <c:v>1991m11</c:v>
                </c:pt>
                <c:pt idx="335">
                  <c:v>1991m12</c:v>
                </c:pt>
                <c:pt idx="336">
                  <c:v> 1992m1</c:v>
                </c:pt>
                <c:pt idx="337">
                  <c:v> 1992m2</c:v>
                </c:pt>
                <c:pt idx="338">
                  <c:v> 1992m3</c:v>
                </c:pt>
                <c:pt idx="339">
                  <c:v> 1992m4</c:v>
                </c:pt>
                <c:pt idx="340">
                  <c:v> 1992m5</c:v>
                </c:pt>
                <c:pt idx="341">
                  <c:v> 1992m6</c:v>
                </c:pt>
                <c:pt idx="342">
                  <c:v> 1992m7</c:v>
                </c:pt>
                <c:pt idx="343">
                  <c:v> 1992m8</c:v>
                </c:pt>
                <c:pt idx="344">
                  <c:v> 1992m9</c:v>
                </c:pt>
                <c:pt idx="345">
                  <c:v>1992m10</c:v>
                </c:pt>
                <c:pt idx="346">
                  <c:v>1992m11</c:v>
                </c:pt>
                <c:pt idx="347">
                  <c:v>1992m12</c:v>
                </c:pt>
                <c:pt idx="348">
                  <c:v> 1993m1</c:v>
                </c:pt>
                <c:pt idx="349">
                  <c:v> 1993m2</c:v>
                </c:pt>
                <c:pt idx="350">
                  <c:v> 1993m3</c:v>
                </c:pt>
                <c:pt idx="351">
                  <c:v> 1993m4</c:v>
                </c:pt>
                <c:pt idx="352">
                  <c:v> 1993m5</c:v>
                </c:pt>
                <c:pt idx="353">
                  <c:v> 1993m6</c:v>
                </c:pt>
                <c:pt idx="354">
                  <c:v> 1993m7</c:v>
                </c:pt>
                <c:pt idx="355">
                  <c:v> 1993m8</c:v>
                </c:pt>
                <c:pt idx="356">
                  <c:v> 1993m9</c:v>
                </c:pt>
                <c:pt idx="357">
                  <c:v>1993m10</c:v>
                </c:pt>
                <c:pt idx="358">
                  <c:v>1993m11</c:v>
                </c:pt>
                <c:pt idx="359">
                  <c:v>1993m12</c:v>
                </c:pt>
                <c:pt idx="360">
                  <c:v> 1994m1</c:v>
                </c:pt>
                <c:pt idx="361">
                  <c:v> 1994m2</c:v>
                </c:pt>
                <c:pt idx="362">
                  <c:v> 1994m3</c:v>
                </c:pt>
                <c:pt idx="363">
                  <c:v> 1994m4</c:v>
                </c:pt>
                <c:pt idx="364">
                  <c:v> 1994m5</c:v>
                </c:pt>
                <c:pt idx="365">
                  <c:v> 1994m6</c:v>
                </c:pt>
                <c:pt idx="366">
                  <c:v> 1994m7</c:v>
                </c:pt>
                <c:pt idx="367">
                  <c:v> 1994m8</c:v>
                </c:pt>
                <c:pt idx="368">
                  <c:v> 1994m9</c:v>
                </c:pt>
                <c:pt idx="369">
                  <c:v>1994m10</c:v>
                </c:pt>
                <c:pt idx="370">
                  <c:v>1994m11</c:v>
                </c:pt>
                <c:pt idx="371">
                  <c:v>1994m12</c:v>
                </c:pt>
                <c:pt idx="372">
                  <c:v> 1995m1</c:v>
                </c:pt>
                <c:pt idx="373">
                  <c:v> 1995m2</c:v>
                </c:pt>
                <c:pt idx="374">
                  <c:v> 1995m3</c:v>
                </c:pt>
                <c:pt idx="375">
                  <c:v> 1995m4</c:v>
                </c:pt>
                <c:pt idx="376">
                  <c:v> 1995m5</c:v>
                </c:pt>
                <c:pt idx="377">
                  <c:v> 1995m6</c:v>
                </c:pt>
                <c:pt idx="378">
                  <c:v> 1995m7</c:v>
                </c:pt>
                <c:pt idx="379">
                  <c:v> 1995m8</c:v>
                </c:pt>
                <c:pt idx="380">
                  <c:v> 1995m9</c:v>
                </c:pt>
                <c:pt idx="381">
                  <c:v>1995m10</c:v>
                </c:pt>
                <c:pt idx="382">
                  <c:v>1995m11</c:v>
                </c:pt>
                <c:pt idx="383">
                  <c:v>1995m12</c:v>
                </c:pt>
                <c:pt idx="384">
                  <c:v> 1996m1</c:v>
                </c:pt>
                <c:pt idx="385">
                  <c:v> 1996m2</c:v>
                </c:pt>
                <c:pt idx="386">
                  <c:v> 1996m3</c:v>
                </c:pt>
                <c:pt idx="387">
                  <c:v> 1996m4</c:v>
                </c:pt>
                <c:pt idx="388">
                  <c:v> 1996m5</c:v>
                </c:pt>
                <c:pt idx="389">
                  <c:v> 1996m6</c:v>
                </c:pt>
                <c:pt idx="390">
                  <c:v> 1996m7</c:v>
                </c:pt>
                <c:pt idx="391">
                  <c:v> 1996m8</c:v>
                </c:pt>
                <c:pt idx="392">
                  <c:v> 1996m9</c:v>
                </c:pt>
                <c:pt idx="393">
                  <c:v>1996m10</c:v>
                </c:pt>
                <c:pt idx="394">
                  <c:v>1996m11</c:v>
                </c:pt>
                <c:pt idx="395">
                  <c:v>1996m12</c:v>
                </c:pt>
                <c:pt idx="396">
                  <c:v> 1997m1</c:v>
                </c:pt>
                <c:pt idx="397">
                  <c:v> 1997m2</c:v>
                </c:pt>
                <c:pt idx="398">
                  <c:v> 1997m3</c:v>
                </c:pt>
                <c:pt idx="399">
                  <c:v> 1997m4</c:v>
                </c:pt>
                <c:pt idx="400">
                  <c:v> 1997m5</c:v>
                </c:pt>
                <c:pt idx="401">
                  <c:v> 1997m6</c:v>
                </c:pt>
                <c:pt idx="402">
                  <c:v> 1997m7</c:v>
                </c:pt>
                <c:pt idx="403">
                  <c:v> 1997m8</c:v>
                </c:pt>
                <c:pt idx="404">
                  <c:v> 1997m9</c:v>
                </c:pt>
                <c:pt idx="405">
                  <c:v>1997m10</c:v>
                </c:pt>
                <c:pt idx="406">
                  <c:v>1997m11</c:v>
                </c:pt>
                <c:pt idx="407">
                  <c:v>1997m12</c:v>
                </c:pt>
                <c:pt idx="408">
                  <c:v> 1998m1</c:v>
                </c:pt>
                <c:pt idx="409">
                  <c:v> 1998m2</c:v>
                </c:pt>
                <c:pt idx="410">
                  <c:v> 1998m3</c:v>
                </c:pt>
                <c:pt idx="411">
                  <c:v> 1998m4</c:v>
                </c:pt>
                <c:pt idx="412">
                  <c:v> 1998m5</c:v>
                </c:pt>
                <c:pt idx="413">
                  <c:v> 1998m6</c:v>
                </c:pt>
                <c:pt idx="414">
                  <c:v> 1998m7</c:v>
                </c:pt>
                <c:pt idx="415">
                  <c:v> 1998m8</c:v>
                </c:pt>
                <c:pt idx="416">
                  <c:v> 1998m9</c:v>
                </c:pt>
                <c:pt idx="417">
                  <c:v>1998m10</c:v>
                </c:pt>
                <c:pt idx="418">
                  <c:v>1998m11</c:v>
                </c:pt>
                <c:pt idx="419">
                  <c:v>1998m12</c:v>
                </c:pt>
                <c:pt idx="420">
                  <c:v> 1999m1</c:v>
                </c:pt>
                <c:pt idx="421">
                  <c:v> 1999m2</c:v>
                </c:pt>
                <c:pt idx="422">
                  <c:v> 1999m3</c:v>
                </c:pt>
                <c:pt idx="423">
                  <c:v> 1999m4</c:v>
                </c:pt>
                <c:pt idx="424">
                  <c:v> 1999m5</c:v>
                </c:pt>
                <c:pt idx="425">
                  <c:v> 1999m6</c:v>
                </c:pt>
                <c:pt idx="426">
                  <c:v> 1999m7</c:v>
                </c:pt>
                <c:pt idx="427">
                  <c:v> 1999m8</c:v>
                </c:pt>
                <c:pt idx="428">
                  <c:v> 1999m9</c:v>
                </c:pt>
                <c:pt idx="429">
                  <c:v>1999m10</c:v>
                </c:pt>
                <c:pt idx="430">
                  <c:v>1999m11</c:v>
                </c:pt>
                <c:pt idx="431">
                  <c:v>1999m12</c:v>
                </c:pt>
                <c:pt idx="432">
                  <c:v> 2000m1</c:v>
                </c:pt>
                <c:pt idx="433">
                  <c:v> 2000m2</c:v>
                </c:pt>
                <c:pt idx="434">
                  <c:v> 2000m3</c:v>
                </c:pt>
                <c:pt idx="435">
                  <c:v> 2000m4</c:v>
                </c:pt>
                <c:pt idx="436">
                  <c:v> 2000m5</c:v>
                </c:pt>
                <c:pt idx="437">
                  <c:v> 2000m6</c:v>
                </c:pt>
                <c:pt idx="438">
                  <c:v> 2000m7</c:v>
                </c:pt>
                <c:pt idx="439">
                  <c:v> 2000m8</c:v>
                </c:pt>
                <c:pt idx="440">
                  <c:v> 2000m9</c:v>
                </c:pt>
                <c:pt idx="441">
                  <c:v>2000m10</c:v>
                </c:pt>
                <c:pt idx="442">
                  <c:v>2000m11</c:v>
                </c:pt>
                <c:pt idx="443">
                  <c:v>2000m12</c:v>
                </c:pt>
                <c:pt idx="444">
                  <c:v> 2001m1</c:v>
                </c:pt>
                <c:pt idx="445">
                  <c:v> 2001m2</c:v>
                </c:pt>
                <c:pt idx="446">
                  <c:v> 2001m3</c:v>
                </c:pt>
                <c:pt idx="447">
                  <c:v> 2001m4</c:v>
                </c:pt>
                <c:pt idx="448">
                  <c:v> 2001m5</c:v>
                </c:pt>
                <c:pt idx="449">
                  <c:v> 2001m6</c:v>
                </c:pt>
                <c:pt idx="450">
                  <c:v> 2001m7</c:v>
                </c:pt>
                <c:pt idx="451">
                  <c:v> 2001m8</c:v>
                </c:pt>
                <c:pt idx="452">
                  <c:v> 2001m9</c:v>
                </c:pt>
                <c:pt idx="453">
                  <c:v>2001m10</c:v>
                </c:pt>
                <c:pt idx="454">
                  <c:v>2001m11</c:v>
                </c:pt>
                <c:pt idx="455">
                  <c:v>2001m12</c:v>
                </c:pt>
                <c:pt idx="456">
                  <c:v> 2002m1</c:v>
                </c:pt>
                <c:pt idx="457">
                  <c:v> 2002m2</c:v>
                </c:pt>
                <c:pt idx="458">
                  <c:v> 2002m3</c:v>
                </c:pt>
                <c:pt idx="459">
                  <c:v> 2002m4</c:v>
                </c:pt>
                <c:pt idx="460">
                  <c:v> 2002m5</c:v>
                </c:pt>
                <c:pt idx="461">
                  <c:v> 2002m6</c:v>
                </c:pt>
                <c:pt idx="462">
                  <c:v> 2002m7</c:v>
                </c:pt>
                <c:pt idx="463">
                  <c:v> 2002m8</c:v>
                </c:pt>
                <c:pt idx="464">
                  <c:v> 2002m9</c:v>
                </c:pt>
                <c:pt idx="465">
                  <c:v>2002m10</c:v>
                </c:pt>
                <c:pt idx="466">
                  <c:v>2002m11</c:v>
                </c:pt>
                <c:pt idx="467">
                  <c:v>2002m12</c:v>
                </c:pt>
                <c:pt idx="468">
                  <c:v> 2003m1</c:v>
                </c:pt>
                <c:pt idx="469">
                  <c:v> 2003m2</c:v>
                </c:pt>
                <c:pt idx="470">
                  <c:v> 2003m3</c:v>
                </c:pt>
                <c:pt idx="471">
                  <c:v> 2003m4</c:v>
                </c:pt>
                <c:pt idx="472">
                  <c:v> 2003m5</c:v>
                </c:pt>
                <c:pt idx="473">
                  <c:v> 2003m6</c:v>
                </c:pt>
                <c:pt idx="474">
                  <c:v> 2003m7</c:v>
                </c:pt>
                <c:pt idx="475">
                  <c:v> 2003m8</c:v>
                </c:pt>
                <c:pt idx="476">
                  <c:v> 2003m9</c:v>
                </c:pt>
                <c:pt idx="477">
                  <c:v>2003m10</c:v>
                </c:pt>
                <c:pt idx="478">
                  <c:v>2003m11</c:v>
                </c:pt>
                <c:pt idx="479">
                  <c:v>2003m12</c:v>
                </c:pt>
                <c:pt idx="480">
                  <c:v> 2004m1</c:v>
                </c:pt>
                <c:pt idx="481">
                  <c:v> 2004m2</c:v>
                </c:pt>
                <c:pt idx="482">
                  <c:v> 2004m3</c:v>
                </c:pt>
                <c:pt idx="483">
                  <c:v> 2004m4</c:v>
                </c:pt>
                <c:pt idx="484">
                  <c:v> 2004m5</c:v>
                </c:pt>
                <c:pt idx="485">
                  <c:v> 2004m6</c:v>
                </c:pt>
                <c:pt idx="486">
                  <c:v> 2004m7</c:v>
                </c:pt>
                <c:pt idx="487">
                  <c:v> 2004m8</c:v>
                </c:pt>
                <c:pt idx="488">
                  <c:v> 2004m9</c:v>
                </c:pt>
                <c:pt idx="489">
                  <c:v>2004m10</c:v>
                </c:pt>
                <c:pt idx="490">
                  <c:v>2004m11</c:v>
                </c:pt>
                <c:pt idx="491">
                  <c:v>2004m12</c:v>
                </c:pt>
                <c:pt idx="492">
                  <c:v> 2005m1</c:v>
                </c:pt>
                <c:pt idx="493">
                  <c:v> 2005m2</c:v>
                </c:pt>
                <c:pt idx="494">
                  <c:v> 2005m3</c:v>
                </c:pt>
                <c:pt idx="495">
                  <c:v> 2005m4</c:v>
                </c:pt>
                <c:pt idx="496">
                  <c:v> 2005m5</c:v>
                </c:pt>
                <c:pt idx="497">
                  <c:v> 2005m6</c:v>
                </c:pt>
                <c:pt idx="498">
                  <c:v> 2005m7</c:v>
                </c:pt>
                <c:pt idx="499">
                  <c:v> 2005m8</c:v>
                </c:pt>
                <c:pt idx="500">
                  <c:v> 2005m9</c:v>
                </c:pt>
                <c:pt idx="501">
                  <c:v>2005m10</c:v>
                </c:pt>
                <c:pt idx="502">
                  <c:v>2005m11</c:v>
                </c:pt>
                <c:pt idx="503">
                  <c:v>2005m12</c:v>
                </c:pt>
                <c:pt idx="504">
                  <c:v> 2006m1</c:v>
                </c:pt>
                <c:pt idx="505">
                  <c:v> 2006m2</c:v>
                </c:pt>
                <c:pt idx="506">
                  <c:v> 2006m3</c:v>
                </c:pt>
                <c:pt idx="507">
                  <c:v> 2006m4</c:v>
                </c:pt>
                <c:pt idx="508">
                  <c:v> 2006m5</c:v>
                </c:pt>
                <c:pt idx="509">
                  <c:v> 2006m6</c:v>
                </c:pt>
                <c:pt idx="510">
                  <c:v> 2006m7</c:v>
                </c:pt>
                <c:pt idx="511">
                  <c:v> 2006m8</c:v>
                </c:pt>
                <c:pt idx="512">
                  <c:v> 2006m9</c:v>
                </c:pt>
                <c:pt idx="513">
                  <c:v>2006m10</c:v>
                </c:pt>
                <c:pt idx="514">
                  <c:v>2006m11</c:v>
                </c:pt>
                <c:pt idx="515">
                  <c:v>2006m12</c:v>
                </c:pt>
                <c:pt idx="516">
                  <c:v> 2007m1</c:v>
                </c:pt>
                <c:pt idx="517">
                  <c:v> 2007m2</c:v>
                </c:pt>
                <c:pt idx="518">
                  <c:v> 2007m3</c:v>
                </c:pt>
                <c:pt idx="519">
                  <c:v> 2007m4</c:v>
                </c:pt>
                <c:pt idx="520">
                  <c:v> 2007m5</c:v>
                </c:pt>
                <c:pt idx="521">
                  <c:v> 2007m6</c:v>
                </c:pt>
                <c:pt idx="522">
                  <c:v> 2007m7</c:v>
                </c:pt>
                <c:pt idx="523">
                  <c:v> 2007m8</c:v>
                </c:pt>
                <c:pt idx="524">
                  <c:v> 2007m9</c:v>
                </c:pt>
                <c:pt idx="525">
                  <c:v>2007m10</c:v>
                </c:pt>
                <c:pt idx="526">
                  <c:v>2007m11</c:v>
                </c:pt>
                <c:pt idx="527">
                  <c:v>2007m12</c:v>
                </c:pt>
                <c:pt idx="528">
                  <c:v> 2008m1</c:v>
                </c:pt>
                <c:pt idx="529">
                  <c:v> 2008m2</c:v>
                </c:pt>
                <c:pt idx="530">
                  <c:v> 2008m3</c:v>
                </c:pt>
                <c:pt idx="531">
                  <c:v> 2008m4</c:v>
                </c:pt>
                <c:pt idx="532">
                  <c:v> 2008m5</c:v>
                </c:pt>
                <c:pt idx="533">
                  <c:v> 2008m6</c:v>
                </c:pt>
                <c:pt idx="534">
                  <c:v> 2008m7</c:v>
                </c:pt>
                <c:pt idx="535">
                  <c:v> 2008m8</c:v>
                </c:pt>
                <c:pt idx="536">
                  <c:v> 2008m9</c:v>
                </c:pt>
                <c:pt idx="537">
                  <c:v>2008m10</c:v>
                </c:pt>
                <c:pt idx="538">
                  <c:v>2008m11</c:v>
                </c:pt>
                <c:pt idx="539">
                  <c:v>2008m12</c:v>
                </c:pt>
                <c:pt idx="540">
                  <c:v> 2009m1</c:v>
                </c:pt>
                <c:pt idx="541">
                  <c:v> 2009m2</c:v>
                </c:pt>
                <c:pt idx="542">
                  <c:v> 2009m3</c:v>
                </c:pt>
                <c:pt idx="543">
                  <c:v> 2009m4</c:v>
                </c:pt>
                <c:pt idx="544">
                  <c:v> 2009m5</c:v>
                </c:pt>
                <c:pt idx="545">
                  <c:v> 2009m6</c:v>
                </c:pt>
                <c:pt idx="546">
                  <c:v> 2009m7</c:v>
                </c:pt>
                <c:pt idx="547">
                  <c:v> 2009m8</c:v>
                </c:pt>
                <c:pt idx="548">
                  <c:v> 2009m9</c:v>
                </c:pt>
                <c:pt idx="549">
                  <c:v>2009m10</c:v>
                </c:pt>
                <c:pt idx="550">
                  <c:v>2009m11</c:v>
                </c:pt>
                <c:pt idx="551">
                  <c:v>2009m12</c:v>
                </c:pt>
                <c:pt idx="552">
                  <c:v> 2010m1</c:v>
                </c:pt>
                <c:pt idx="553">
                  <c:v> 2010m2</c:v>
                </c:pt>
                <c:pt idx="554">
                  <c:v> 2010m3</c:v>
                </c:pt>
                <c:pt idx="555">
                  <c:v> 2010m4</c:v>
                </c:pt>
                <c:pt idx="556">
                  <c:v> 2010m5</c:v>
                </c:pt>
                <c:pt idx="557">
                  <c:v> 2010m6</c:v>
                </c:pt>
                <c:pt idx="558">
                  <c:v> 2010m7</c:v>
                </c:pt>
                <c:pt idx="559">
                  <c:v> 2010m8</c:v>
                </c:pt>
                <c:pt idx="560">
                  <c:v> 2010m9</c:v>
                </c:pt>
                <c:pt idx="561">
                  <c:v>2010m10</c:v>
                </c:pt>
                <c:pt idx="562">
                  <c:v>2010m11</c:v>
                </c:pt>
                <c:pt idx="563">
                  <c:v>2010m12</c:v>
                </c:pt>
                <c:pt idx="564">
                  <c:v> 2011m1</c:v>
                </c:pt>
                <c:pt idx="565">
                  <c:v> 2011m2</c:v>
                </c:pt>
                <c:pt idx="566">
                  <c:v> 2011m3</c:v>
                </c:pt>
                <c:pt idx="567">
                  <c:v> 2011m4</c:v>
                </c:pt>
                <c:pt idx="568">
                  <c:v> 2011m5</c:v>
                </c:pt>
                <c:pt idx="569">
                  <c:v> 2011m6</c:v>
                </c:pt>
                <c:pt idx="570">
                  <c:v> 2011m7</c:v>
                </c:pt>
                <c:pt idx="571">
                  <c:v> 2011m8</c:v>
                </c:pt>
                <c:pt idx="572">
                  <c:v> 2011m9</c:v>
                </c:pt>
                <c:pt idx="573">
                  <c:v>2011m10</c:v>
                </c:pt>
                <c:pt idx="574">
                  <c:v>2011m11</c:v>
                </c:pt>
                <c:pt idx="575">
                  <c:v>2011m12</c:v>
                </c:pt>
                <c:pt idx="576">
                  <c:v> 2012m1</c:v>
                </c:pt>
                <c:pt idx="577">
                  <c:v> 2012m2</c:v>
                </c:pt>
                <c:pt idx="578">
                  <c:v> 2012m3</c:v>
                </c:pt>
                <c:pt idx="579">
                  <c:v> 2012m4</c:v>
                </c:pt>
                <c:pt idx="580">
                  <c:v> 2012m5</c:v>
                </c:pt>
                <c:pt idx="581">
                  <c:v> 2012m6</c:v>
                </c:pt>
                <c:pt idx="582">
                  <c:v> 2012m7</c:v>
                </c:pt>
                <c:pt idx="583">
                  <c:v> 2012m8</c:v>
                </c:pt>
                <c:pt idx="584">
                  <c:v> 2012m9</c:v>
                </c:pt>
                <c:pt idx="585">
                  <c:v>2012m10</c:v>
                </c:pt>
                <c:pt idx="586">
                  <c:v>2012m11</c:v>
                </c:pt>
                <c:pt idx="587">
                  <c:v>2012m12</c:v>
                </c:pt>
                <c:pt idx="588">
                  <c:v> 2013m1</c:v>
                </c:pt>
                <c:pt idx="589">
                  <c:v> 2013m2</c:v>
                </c:pt>
                <c:pt idx="590">
                  <c:v> 2013m3</c:v>
                </c:pt>
                <c:pt idx="591">
                  <c:v> 2013m4</c:v>
                </c:pt>
                <c:pt idx="592">
                  <c:v> 2013m5</c:v>
                </c:pt>
                <c:pt idx="593">
                  <c:v> 2013m6</c:v>
                </c:pt>
                <c:pt idx="594">
                  <c:v> 2013m7</c:v>
                </c:pt>
                <c:pt idx="595">
                  <c:v> 2013m8</c:v>
                </c:pt>
                <c:pt idx="596">
                  <c:v> 2013m9</c:v>
                </c:pt>
                <c:pt idx="597">
                  <c:v>2013m10</c:v>
                </c:pt>
                <c:pt idx="598">
                  <c:v>2013m11</c:v>
                </c:pt>
                <c:pt idx="599">
                  <c:v>2013m12</c:v>
                </c:pt>
                <c:pt idx="600">
                  <c:v> 2014m1</c:v>
                </c:pt>
                <c:pt idx="601">
                  <c:v> 2014m2</c:v>
                </c:pt>
                <c:pt idx="602">
                  <c:v> 2014m3</c:v>
                </c:pt>
                <c:pt idx="603">
                  <c:v> 2014m4</c:v>
                </c:pt>
                <c:pt idx="604">
                  <c:v> 2014m5</c:v>
                </c:pt>
                <c:pt idx="605">
                  <c:v> 2014m6</c:v>
                </c:pt>
                <c:pt idx="606">
                  <c:v> 2014m7</c:v>
                </c:pt>
                <c:pt idx="607">
                  <c:v> 2014m8</c:v>
                </c:pt>
                <c:pt idx="608">
                  <c:v> 2014m9</c:v>
                </c:pt>
                <c:pt idx="609">
                  <c:v>2014m10</c:v>
                </c:pt>
                <c:pt idx="610">
                  <c:v>2014m11</c:v>
                </c:pt>
                <c:pt idx="611">
                  <c:v>2014m12</c:v>
                </c:pt>
                <c:pt idx="612">
                  <c:v> 2015m1</c:v>
                </c:pt>
              </c:strCache>
            </c:strRef>
          </c:cat>
          <c:val>
            <c:numRef>
              <c:f>'9_e_comp'!$G$2:$G$924</c:f>
              <c:numCache>
                <c:formatCode>General</c:formatCode>
                <c:ptCount val="613"/>
                <c:pt idx="0">
                  <c:v>100.0</c:v>
                </c:pt>
                <c:pt idx="1">
                  <c:v>100.511215209961</c:v>
                </c:pt>
                <c:pt idx="2">
                  <c:v>100.7553482055664</c:v>
                </c:pt>
                <c:pt idx="3">
                  <c:v>100.7365646362305</c:v>
                </c:pt>
                <c:pt idx="4">
                  <c:v>101.0307769775391</c:v>
                </c:pt>
                <c:pt idx="5">
                  <c:v>101.3082962036133</c:v>
                </c:pt>
                <c:pt idx="6">
                  <c:v>101.6922302246094</c:v>
                </c:pt>
                <c:pt idx="7">
                  <c:v>102.0073013305664</c:v>
                </c:pt>
                <c:pt idx="8">
                  <c:v>102.4872207641602</c:v>
                </c:pt>
                <c:pt idx="9">
                  <c:v>102.1366729736328</c:v>
                </c:pt>
                <c:pt idx="10">
                  <c:v>102.948356628418</c:v>
                </c:pt>
                <c:pt idx="11">
                  <c:v>103.3364639282227</c:v>
                </c:pt>
                <c:pt idx="12">
                  <c:v>103.5910263061523</c:v>
                </c:pt>
                <c:pt idx="13">
                  <c:v>103.9666137695312</c:v>
                </c:pt>
                <c:pt idx="14">
                  <c:v>104.3150787353516</c:v>
                </c:pt>
                <c:pt idx="15">
                  <c:v>104.7636947631836</c:v>
                </c:pt>
                <c:pt idx="16">
                  <c:v>105.1601486206055</c:v>
                </c:pt>
                <c:pt idx="17">
                  <c:v>105.5023498535156</c:v>
                </c:pt>
                <c:pt idx="18">
                  <c:v>105.919662475586</c:v>
                </c:pt>
                <c:pt idx="19">
                  <c:v>106.3265533447266</c:v>
                </c:pt>
                <c:pt idx="20">
                  <c:v>106.7334365844727</c:v>
                </c:pt>
                <c:pt idx="21">
                  <c:v>107.1257171630859</c:v>
                </c:pt>
                <c:pt idx="22">
                  <c:v>107.5868530273437</c:v>
                </c:pt>
                <c:pt idx="23">
                  <c:v>108.1314544677734</c:v>
                </c:pt>
                <c:pt idx="24">
                  <c:v>108.4757461547852</c:v>
                </c:pt>
                <c:pt idx="25">
                  <c:v>108.8888854980469</c:v>
                </c:pt>
                <c:pt idx="26">
                  <c:v>109.5461654663086</c:v>
                </c:pt>
                <c:pt idx="27">
                  <c:v>109.9154891967773</c:v>
                </c:pt>
                <c:pt idx="28">
                  <c:v>110.3599395751953</c:v>
                </c:pt>
                <c:pt idx="29">
                  <c:v>111.0234756469727</c:v>
                </c:pt>
                <c:pt idx="30">
                  <c:v>111.2717819213867</c:v>
                </c:pt>
                <c:pt idx="31">
                  <c:v>111.6348495483398</c:v>
                </c:pt>
                <c:pt idx="32">
                  <c:v>111.8017730712891</c:v>
                </c:pt>
                <c:pt idx="33">
                  <c:v>112.1064147949219</c:v>
                </c:pt>
                <c:pt idx="34">
                  <c:v>112.292121887207</c:v>
                </c:pt>
                <c:pt idx="35">
                  <c:v>112.5592041015625</c:v>
                </c:pt>
                <c:pt idx="36">
                  <c:v>112.8680267333984</c:v>
                </c:pt>
                <c:pt idx="37">
                  <c:v>112.8325500488281</c:v>
                </c:pt>
                <c:pt idx="38">
                  <c:v>112.9535751342773</c:v>
                </c:pt>
                <c:pt idx="39">
                  <c:v>112.7428283691406</c:v>
                </c:pt>
                <c:pt idx="40">
                  <c:v>112.9786148071289</c:v>
                </c:pt>
                <c:pt idx="41">
                  <c:v>113.1267623901367</c:v>
                </c:pt>
                <c:pt idx="42">
                  <c:v>113.3917541503906</c:v>
                </c:pt>
                <c:pt idx="43">
                  <c:v>113.8278579711914</c:v>
                </c:pt>
                <c:pt idx="44">
                  <c:v>113.8049011230469</c:v>
                </c:pt>
                <c:pt idx="45">
                  <c:v>113.8925399780273</c:v>
                </c:pt>
                <c:pt idx="46">
                  <c:v>114.7793426513672</c:v>
                </c:pt>
                <c:pt idx="47">
                  <c:v>115.1069412231445</c:v>
                </c:pt>
                <c:pt idx="48">
                  <c:v>114.7855987548828</c:v>
                </c:pt>
                <c:pt idx="49">
                  <c:v>115.5889434814453</c:v>
                </c:pt>
                <c:pt idx="50">
                  <c:v>115.707878112793</c:v>
                </c:pt>
                <c:pt idx="51">
                  <c:v>116.1752700805664</c:v>
                </c:pt>
                <c:pt idx="52">
                  <c:v>116.3234252929687</c:v>
                </c:pt>
                <c:pt idx="53">
                  <c:v>116.6760559082031</c:v>
                </c:pt>
                <c:pt idx="54">
                  <c:v>117.072509765625</c:v>
                </c:pt>
                <c:pt idx="55">
                  <c:v>117.4460067749023</c:v>
                </c:pt>
                <c:pt idx="56">
                  <c:v>117.7256164550781</c:v>
                </c:pt>
                <c:pt idx="57">
                  <c:v>118.1408462524414</c:v>
                </c:pt>
                <c:pt idx="58">
                  <c:v>118.6812744140625</c:v>
                </c:pt>
                <c:pt idx="59">
                  <c:v>119.1465835571289</c:v>
                </c:pt>
                <c:pt idx="60">
                  <c:v>119.4136657714844</c:v>
                </c:pt>
                <c:pt idx="61">
                  <c:v>119.929054260254</c:v>
                </c:pt>
                <c:pt idx="62">
                  <c:v>120.3463745117187</c:v>
                </c:pt>
                <c:pt idx="63">
                  <c:v>120.6614532470703</c:v>
                </c:pt>
                <c:pt idx="64">
                  <c:v>121.1142425537109</c:v>
                </c:pt>
                <c:pt idx="65">
                  <c:v>121.6004180908203</c:v>
                </c:pt>
                <c:pt idx="66">
                  <c:v>121.834114074707</c:v>
                </c:pt>
                <c:pt idx="67">
                  <c:v>122.343246459961</c:v>
                </c:pt>
                <c:pt idx="68">
                  <c:v>122.14501953125</c:v>
                </c:pt>
                <c:pt idx="69">
                  <c:v>122.4621810913086</c:v>
                </c:pt>
                <c:pt idx="70">
                  <c:v>122.3557662963867</c:v>
                </c:pt>
                <c:pt idx="71">
                  <c:v>122.614501953125</c:v>
                </c:pt>
                <c:pt idx="72">
                  <c:v>122.4413146972656</c:v>
                </c:pt>
                <c:pt idx="73">
                  <c:v>122.6624908447266</c:v>
                </c:pt>
                <c:pt idx="74">
                  <c:v>122.7939453125</c:v>
                </c:pt>
                <c:pt idx="75">
                  <c:v>122.3641128540039</c:v>
                </c:pt>
                <c:pt idx="76">
                  <c:v>121.9718322753906</c:v>
                </c:pt>
                <c:pt idx="77">
                  <c:v>121.7777786254883</c:v>
                </c:pt>
                <c:pt idx="78">
                  <c:v>121.7652587890625</c:v>
                </c:pt>
                <c:pt idx="79">
                  <c:v>121.4856567382812</c:v>
                </c:pt>
                <c:pt idx="80">
                  <c:v>121.4543533325195</c:v>
                </c:pt>
                <c:pt idx="81">
                  <c:v>120.4507064819336</c:v>
                </c:pt>
                <c:pt idx="82">
                  <c:v>120.1439743041992</c:v>
                </c:pt>
                <c:pt idx="83">
                  <c:v>120.9076690673828</c:v>
                </c:pt>
                <c:pt idx="84">
                  <c:v>120.9973907470703</c:v>
                </c:pt>
                <c:pt idx="85">
                  <c:v>120.8742828369141</c:v>
                </c:pt>
                <c:pt idx="86">
                  <c:v>120.9201889038086</c:v>
                </c:pt>
                <c:pt idx="87">
                  <c:v>121.2144012451172</c:v>
                </c:pt>
                <c:pt idx="88">
                  <c:v>121.6004180908203</c:v>
                </c:pt>
                <c:pt idx="89">
                  <c:v>121.5336456298828</c:v>
                </c:pt>
                <c:pt idx="90">
                  <c:v>121.6567535400391</c:v>
                </c:pt>
                <c:pt idx="91">
                  <c:v>121.7089233398437</c:v>
                </c:pt>
                <c:pt idx="92">
                  <c:v>122.16796875</c:v>
                </c:pt>
                <c:pt idx="93">
                  <c:v>122.1220626831055</c:v>
                </c:pt>
                <c:pt idx="94">
                  <c:v>122.478874206543</c:v>
                </c:pt>
                <c:pt idx="95">
                  <c:v>122.9379272460937</c:v>
                </c:pt>
                <c:pt idx="96">
                  <c:v>123.4825210571289</c:v>
                </c:pt>
                <c:pt idx="97">
                  <c:v>123.8476791381836</c:v>
                </c:pt>
                <c:pt idx="98">
                  <c:v>124.3943634033203</c:v>
                </c:pt>
                <c:pt idx="99">
                  <c:v>124.7887344360352</c:v>
                </c:pt>
                <c:pt idx="100">
                  <c:v>125.3020324707031</c:v>
                </c:pt>
                <c:pt idx="101">
                  <c:v>125.9363555908203</c:v>
                </c:pt>
                <c:pt idx="102">
                  <c:v>125.6671905517578</c:v>
                </c:pt>
                <c:pt idx="103">
                  <c:v>126.4642639160156</c:v>
                </c:pt>
                <c:pt idx="104">
                  <c:v>126.6311950683594</c:v>
                </c:pt>
                <c:pt idx="105">
                  <c:v>127.4220123291016</c:v>
                </c:pt>
                <c:pt idx="106">
                  <c:v>127.9582672119141</c:v>
                </c:pt>
                <c:pt idx="107">
                  <c:v>128.5049591064453</c:v>
                </c:pt>
                <c:pt idx="108">
                  <c:v>129.2248229980469</c:v>
                </c:pt>
                <c:pt idx="109">
                  <c:v>130.007308959961</c:v>
                </c:pt>
                <c:pt idx="110">
                  <c:v>130.4955596923828</c:v>
                </c:pt>
                <c:pt idx="111">
                  <c:v>130.7835083007812</c:v>
                </c:pt>
                <c:pt idx="112">
                  <c:v>131.0985870361328</c:v>
                </c:pt>
                <c:pt idx="113">
                  <c:v>131.4866943359375</c:v>
                </c:pt>
                <c:pt idx="114">
                  <c:v>131.5513763427734</c:v>
                </c:pt>
                <c:pt idx="115">
                  <c:v>132.0020904541016</c:v>
                </c:pt>
                <c:pt idx="116">
                  <c:v>132.2566528320312</c:v>
                </c:pt>
                <c:pt idx="117">
                  <c:v>132.7678680419922</c:v>
                </c:pt>
                <c:pt idx="118">
                  <c:v>133.2853393554687</c:v>
                </c:pt>
                <c:pt idx="119">
                  <c:v>133.4689636230469</c:v>
                </c:pt>
                <c:pt idx="120">
                  <c:v>133.5711975097656</c:v>
                </c:pt>
                <c:pt idx="121">
                  <c:v>133.7902984619141</c:v>
                </c:pt>
                <c:pt idx="122">
                  <c:v>133.8424682617187</c:v>
                </c:pt>
                <c:pt idx="123">
                  <c:v>133.9405364990234</c:v>
                </c:pt>
                <c:pt idx="124">
                  <c:v>134.2222290039062</c:v>
                </c:pt>
                <c:pt idx="125">
                  <c:v>134.2994232177734</c:v>
                </c:pt>
                <c:pt idx="126">
                  <c:v>134.2660369873047</c:v>
                </c:pt>
                <c:pt idx="127">
                  <c:v>134.1491851806641</c:v>
                </c:pt>
                <c:pt idx="128">
                  <c:v>133.9363555908203</c:v>
                </c:pt>
                <c:pt idx="129">
                  <c:v>133.8445434570312</c:v>
                </c:pt>
                <c:pt idx="130">
                  <c:v>132.976531982422</c:v>
                </c:pt>
                <c:pt idx="131">
                  <c:v>131.6598815917969</c:v>
                </c:pt>
                <c:pt idx="132">
                  <c:v>130.7730865478516</c:v>
                </c:pt>
                <c:pt idx="133">
                  <c:v>129.7277069091797</c:v>
                </c:pt>
                <c:pt idx="134">
                  <c:v>129.1497192382812</c:v>
                </c:pt>
                <c:pt idx="135">
                  <c:v>128.6718902587891</c:v>
                </c:pt>
                <c:pt idx="136">
                  <c:v>128.9431457519531</c:v>
                </c:pt>
                <c:pt idx="137">
                  <c:v>128.8179473876953</c:v>
                </c:pt>
                <c:pt idx="138">
                  <c:v>129.1768341064453</c:v>
                </c:pt>
                <c:pt idx="139">
                  <c:v>129.9634857177734</c:v>
                </c:pt>
                <c:pt idx="140">
                  <c:v>130.2159576416016</c:v>
                </c:pt>
                <c:pt idx="141">
                  <c:v>130.6937866210937</c:v>
                </c:pt>
                <c:pt idx="142">
                  <c:v>130.9900817871094</c:v>
                </c:pt>
                <c:pt idx="143">
                  <c:v>131.6056365966797</c:v>
                </c:pt>
                <c:pt idx="144">
                  <c:v>132.575897216797</c:v>
                </c:pt>
                <c:pt idx="145">
                  <c:v>133.1997985839844</c:v>
                </c:pt>
                <c:pt idx="146">
                  <c:v>133.6713562011719</c:v>
                </c:pt>
                <c:pt idx="147">
                  <c:v>134.1825714111328</c:v>
                </c:pt>
                <c:pt idx="148">
                  <c:v>134.251434326172</c:v>
                </c:pt>
                <c:pt idx="149">
                  <c:v>134.4037628173828</c:v>
                </c:pt>
                <c:pt idx="150">
                  <c:v>134.697967529297</c:v>
                </c:pt>
                <c:pt idx="151">
                  <c:v>134.9963531494141</c:v>
                </c:pt>
                <c:pt idx="152">
                  <c:v>135.4637451171875</c:v>
                </c:pt>
                <c:pt idx="153">
                  <c:v>135.3719329833984</c:v>
                </c:pt>
                <c:pt idx="154">
                  <c:v>135.9707946777344</c:v>
                </c:pt>
                <c:pt idx="155">
                  <c:v>136.4068908691406</c:v>
                </c:pt>
                <c:pt idx="156">
                  <c:v>136.9556579589844</c:v>
                </c:pt>
                <c:pt idx="157">
                  <c:v>137.5732879638672</c:v>
                </c:pt>
                <c:pt idx="158">
                  <c:v>138.4267120361328</c:v>
                </c:pt>
                <c:pt idx="159">
                  <c:v>139.0798187255859</c:v>
                </c:pt>
                <c:pt idx="160">
                  <c:v>139.7120513916016</c:v>
                </c:pt>
                <c:pt idx="161">
                  <c:v>140.3881072998047</c:v>
                </c:pt>
                <c:pt idx="162">
                  <c:v>140.9222717285156</c:v>
                </c:pt>
                <c:pt idx="163">
                  <c:v>141.358367919922</c:v>
                </c:pt>
                <c:pt idx="164">
                  <c:v>142.1575317382812</c:v>
                </c:pt>
                <c:pt idx="165">
                  <c:v>142.5790252685547</c:v>
                </c:pt>
                <c:pt idx="166">
                  <c:v>143.2613525390625</c:v>
                </c:pt>
                <c:pt idx="167">
                  <c:v>143.7037048339844</c:v>
                </c:pt>
                <c:pt idx="168">
                  <c:v>143.9415740966797</c:v>
                </c:pt>
                <c:pt idx="169">
                  <c:v>144.552947998047</c:v>
                </c:pt>
                <c:pt idx="170">
                  <c:v>145.4981689453125</c:v>
                </c:pt>
                <c:pt idx="171">
                  <c:v>146.8252410888672</c:v>
                </c:pt>
                <c:pt idx="172">
                  <c:v>147.4700012207031</c:v>
                </c:pt>
                <c:pt idx="173">
                  <c:v>148.354721069336</c:v>
                </c:pt>
                <c:pt idx="174">
                  <c:v>148.782470703125</c:v>
                </c:pt>
                <c:pt idx="175">
                  <c:v>149.3792419433594</c:v>
                </c:pt>
                <c:pt idx="176">
                  <c:v>149.8153381347656</c:v>
                </c:pt>
                <c:pt idx="177">
                  <c:v>150.43505859375</c:v>
                </c:pt>
                <c:pt idx="178">
                  <c:v>151.2717742919914</c:v>
                </c:pt>
                <c:pt idx="179">
                  <c:v>151.8247222900391</c:v>
                </c:pt>
                <c:pt idx="180">
                  <c:v>152.0563354492187</c:v>
                </c:pt>
                <c:pt idx="181">
                  <c:v>152.5446014404297</c:v>
                </c:pt>
                <c:pt idx="182">
                  <c:v>153.4147033691405</c:v>
                </c:pt>
                <c:pt idx="183">
                  <c:v>153.2415161132812</c:v>
                </c:pt>
                <c:pt idx="184">
                  <c:v>153.9926910400391</c:v>
                </c:pt>
                <c:pt idx="185">
                  <c:v>154.541473388672</c:v>
                </c:pt>
                <c:pt idx="186">
                  <c:v>154.5435638427734</c:v>
                </c:pt>
                <c:pt idx="187">
                  <c:v>154.5498199462891</c:v>
                </c:pt>
                <c:pt idx="188">
                  <c:v>154.8189849853516</c:v>
                </c:pt>
                <c:pt idx="189">
                  <c:v>155.1298980712891</c:v>
                </c:pt>
                <c:pt idx="190">
                  <c:v>155.2488250732422</c:v>
                </c:pt>
                <c:pt idx="191">
                  <c:v>155.4366149902344</c:v>
                </c:pt>
                <c:pt idx="192">
                  <c:v>155.6619720458984</c:v>
                </c:pt>
                <c:pt idx="193">
                  <c:v>155.7767333984375</c:v>
                </c:pt>
                <c:pt idx="194">
                  <c:v>155.8643646240234</c:v>
                </c:pt>
                <c:pt idx="195">
                  <c:v>154.9650421142578</c:v>
                </c:pt>
                <c:pt idx="196">
                  <c:v>154.3348999023437</c:v>
                </c:pt>
                <c:pt idx="197">
                  <c:v>153.694320678711</c:v>
                </c:pt>
                <c:pt idx="198">
                  <c:v>153.1956176757812</c:v>
                </c:pt>
                <c:pt idx="199">
                  <c:v>153.7548217773437</c:v>
                </c:pt>
                <c:pt idx="200">
                  <c:v>154.1575317382812</c:v>
                </c:pt>
                <c:pt idx="201">
                  <c:v>154.6270141601562</c:v>
                </c:pt>
                <c:pt idx="202">
                  <c:v>155.1528472900391</c:v>
                </c:pt>
                <c:pt idx="203">
                  <c:v>155.5972900390625</c:v>
                </c:pt>
                <c:pt idx="204">
                  <c:v>155.820556640625</c:v>
                </c:pt>
                <c:pt idx="205">
                  <c:v>155.9916534423828</c:v>
                </c:pt>
                <c:pt idx="206">
                  <c:v>156.3234252929687</c:v>
                </c:pt>
                <c:pt idx="207">
                  <c:v>156.5425109863281</c:v>
                </c:pt>
                <c:pt idx="208">
                  <c:v>156.6927490234375</c:v>
                </c:pt>
                <c:pt idx="209">
                  <c:v>157.1851806640625</c:v>
                </c:pt>
                <c:pt idx="210">
                  <c:v>157.385498046875</c:v>
                </c:pt>
                <c:pt idx="211">
                  <c:v>157.446014404297</c:v>
                </c:pt>
                <c:pt idx="212">
                  <c:v>157.4293212890625</c:v>
                </c:pt>
                <c:pt idx="213">
                  <c:v>157.1434478759766</c:v>
                </c:pt>
                <c:pt idx="214">
                  <c:v>156.6885833740234</c:v>
                </c:pt>
                <c:pt idx="215">
                  <c:v>156.1189422607422</c:v>
                </c:pt>
                <c:pt idx="216">
                  <c:v>155.5054779052734</c:v>
                </c:pt>
                <c:pt idx="217">
                  <c:v>155.5576477050781</c:v>
                </c:pt>
                <c:pt idx="218">
                  <c:v>155.2592620849609</c:v>
                </c:pt>
                <c:pt idx="219">
                  <c:v>154.7042236328125</c:v>
                </c:pt>
                <c:pt idx="220">
                  <c:v>154.6249389648437</c:v>
                </c:pt>
                <c:pt idx="221">
                  <c:v>154.0907592773437</c:v>
                </c:pt>
                <c:pt idx="222">
                  <c:v>153.6400604248047</c:v>
                </c:pt>
                <c:pt idx="223">
                  <c:v>153.2269134521484</c:v>
                </c:pt>
                <c:pt idx="224">
                  <c:v>152.8638458251953</c:v>
                </c:pt>
                <c:pt idx="225">
                  <c:v>152.2170104980469</c:v>
                </c:pt>
                <c:pt idx="226">
                  <c:v>151.9165344238281</c:v>
                </c:pt>
                <c:pt idx="227">
                  <c:v>151.8789825439453</c:v>
                </c:pt>
                <c:pt idx="228">
                  <c:v>152.2587432861328</c:v>
                </c:pt>
                <c:pt idx="229">
                  <c:v>152.1418914794922</c:v>
                </c:pt>
                <c:pt idx="230">
                  <c:v>152.4987030029297</c:v>
                </c:pt>
                <c:pt idx="231">
                  <c:v>153.1058959960937</c:v>
                </c:pt>
                <c:pt idx="232">
                  <c:v>153.652587890625</c:v>
                </c:pt>
                <c:pt idx="233">
                  <c:v>154.412109375</c:v>
                </c:pt>
                <c:pt idx="234">
                  <c:v>155.3030853271484</c:v>
                </c:pt>
                <c:pt idx="235">
                  <c:v>154.6499786376953</c:v>
                </c:pt>
                <c:pt idx="236">
                  <c:v>156.9222717285156</c:v>
                </c:pt>
                <c:pt idx="237">
                  <c:v>157.6045837402344</c:v>
                </c:pt>
                <c:pt idx="238">
                  <c:v>158.3182067871094</c:v>
                </c:pt>
                <c:pt idx="239">
                  <c:v>159.0380859375</c:v>
                </c:pt>
                <c:pt idx="240">
                  <c:v>159.9645233154297</c:v>
                </c:pt>
                <c:pt idx="241">
                  <c:v>160.9368743896484</c:v>
                </c:pt>
                <c:pt idx="242">
                  <c:v>161.5002593994141</c:v>
                </c:pt>
                <c:pt idx="243">
                  <c:v>162.1638031005859</c:v>
                </c:pt>
                <c:pt idx="244">
                  <c:v>162.748046875</c:v>
                </c:pt>
                <c:pt idx="245">
                  <c:v>163.4887847900391</c:v>
                </c:pt>
                <c:pt idx="246">
                  <c:v>164.0479888916016</c:v>
                </c:pt>
                <c:pt idx="247">
                  <c:v>164.4444427490234</c:v>
                </c:pt>
                <c:pt idx="248">
                  <c:v>165.026611328125</c:v>
                </c:pt>
                <c:pt idx="249">
                  <c:v>165.583724975586</c:v>
                </c:pt>
                <c:pt idx="250">
                  <c:v>166.2347412109375</c:v>
                </c:pt>
                <c:pt idx="251">
                  <c:v>166.5623321533203</c:v>
                </c:pt>
                <c:pt idx="252">
                  <c:v>167.0046997070312</c:v>
                </c:pt>
                <c:pt idx="253">
                  <c:v>167.236312866211</c:v>
                </c:pt>
                <c:pt idx="254">
                  <c:v>167.862289428711</c:v>
                </c:pt>
                <c:pt idx="255">
                  <c:v>168.198226928711</c:v>
                </c:pt>
                <c:pt idx="256">
                  <c:v>168.6781463623047</c:v>
                </c:pt>
                <c:pt idx="257">
                  <c:v>168.9327087402344</c:v>
                </c:pt>
                <c:pt idx="258">
                  <c:v>169.0746002197266</c:v>
                </c:pt>
                <c:pt idx="259">
                  <c:v>169.4794006347656</c:v>
                </c:pt>
                <c:pt idx="260">
                  <c:v>169.8633270263672</c:v>
                </c:pt>
                <c:pt idx="261">
                  <c:v>170.2222290039062</c:v>
                </c:pt>
                <c:pt idx="262">
                  <c:v>170.6165924072266</c:v>
                </c:pt>
                <c:pt idx="263">
                  <c:v>170.923324584961</c:v>
                </c:pt>
                <c:pt idx="264">
                  <c:v>171.1403198242187</c:v>
                </c:pt>
                <c:pt idx="265">
                  <c:v>171.2717742919914</c:v>
                </c:pt>
                <c:pt idx="266">
                  <c:v>171.4762725830078</c:v>
                </c:pt>
                <c:pt idx="267">
                  <c:v>171.8455963134766</c:v>
                </c:pt>
                <c:pt idx="268">
                  <c:v>172.0584259033203</c:v>
                </c:pt>
                <c:pt idx="269">
                  <c:v>171.885238647461</c:v>
                </c:pt>
                <c:pt idx="270">
                  <c:v>172.5487670898437</c:v>
                </c:pt>
                <c:pt idx="271">
                  <c:v>172.7428283691406</c:v>
                </c:pt>
                <c:pt idx="272">
                  <c:v>173.2373504638672</c:v>
                </c:pt>
                <c:pt idx="273">
                  <c:v>173.5023498535156</c:v>
                </c:pt>
                <c:pt idx="274">
                  <c:v>173.8153381347656</c:v>
                </c:pt>
                <c:pt idx="275">
                  <c:v>174.2097015380859</c:v>
                </c:pt>
                <c:pt idx="276">
                  <c:v>174.5185241699219</c:v>
                </c:pt>
                <c:pt idx="277">
                  <c:v>175.0213928222656</c:v>
                </c:pt>
                <c:pt idx="278">
                  <c:v>175.4825286865234</c:v>
                </c:pt>
                <c:pt idx="279">
                  <c:v>176.0939025878906</c:v>
                </c:pt>
                <c:pt idx="280">
                  <c:v>176.5592041015625</c:v>
                </c:pt>
                <c:pt idx="281">
                  <c:v>176.89306640625</c:v>
                </c:pt>
                <c:pt idx="282">
                  <c:v>177.5419921875</c:v>
                </c:pt>
                <c:pt idx="283">
                  <c:v>177.8737640380859</c:v>
                </c:pt>
                <c:pt idx="284">
                  <c:v>178.4267120361328</c:v>
                </c:pt>
                <c:pt idx="285">
                  <c:v>179.1737060546875</c:v>
                </c:pt>
                <c:pt idx="286">
                  <c:v>179.595199584961</c:v>
                </c:pt>
                <c:pt idx="287">
                  <c:v>180.1085052490234</c:v>
                </c:pt>
                <c:pt idx="288">
                  <c:v>180.26708984375</c:v>
                </c:pt>
                <c:pt idx="289">
                  <c:v>181.1622314453125</c:v>
                </c:pt>
                <c:pt idx="290">
                  <c:v>181.6171112060547</c:v>
                </c:pt>
                <c:pt idx="291">
                  <c:v>182.117889404297</c:v>
                </c:pt>
                <c:pt idx="292">
                  <c:v>182.5352172851562</c:v>
                </c:pt>
                <c:pt idx="293">
                  <c:v>183.2216949462891</c:v>
                </c:pt>
                <c:pt idx="294">
                  <c:v>183.728744506836</c:v>
                </c:pt>
                <c:pt idx="295">
                  <c:v>183.8831481933594</c:v>
                </c:pt>
                <c:pt idx="296">
                  <c:v>184.4027099609375</c:v>
                </c:pt>
                <c:pt idx="297">
                  <c:v>184.8867950439453</c:v>
                </c:pt>
                <c:pt idx="298">
                  <c:v>185.4355773925781</c:v>
                </c:pt>
                <c:pt idx="299">
                  <c:v>186.0615539550781</c:v>
                </c:pt>
                <c:pt idx="300">
                  <c:v>186.5289459228516</c:v>
                </c:pt>
                <c:pt idx="301">
                  <c:v>186.988006591797</c:v>
                </c:pt>
                <c:pt idx="302">
                  <c:v>187.369842529297</c:v>
                </c:pt>
                <c:pt idx="303">
                  <c:v>187.6932678222656</c:v>
                </c:pt>
                <c:pt idx="304">
                  <c:v>187.8643646240234</c:v>
                </c:pt>
                <c:pt idx="305">
                  <c:v>188.0312957763672</c:v>
                </c:pt>
                <c:pt idx="306">
                  <c:v>188.129364013672</c:v>
                </c:pt>
                <c:pt idx="307">
                  <c:v>188.0563354492187</c:v>
                </c:pt>
                <c:pt idx="308">
                  <c:v>188.4987030029297</c:v>
                </c:pt>
                <c:pt idx="309">
                  <c:v>188.7177886962891</c:v>
                </c:pt>
                <c:pt idx="310">
                  <c:v>189.2456970214844</c:v>
                </c:pt>
                <c:pt idx="311">
                  <c:v>189.408447265625</c:v>
                </c:pt>
                <c:pt idx="312">
                  <c:v>189.9488830566406</c:v>
                </c:pt>
                <c:pt idx="313">
                  <c:v>190.412109375</c:v>
                </c:pt>
                <c:pt idx="314">
                  <c:v>190.6165924072266</c:v>
                </c:pt>
                <c:pt idx="315">
                  <c:v>190.5268707275391</c:v>
                </c:pt>
                <c:pt idx="316">
                  <c:v>190.3807983398437</c:v>
                </c:pt>
                <c:pt idx="317">
                  <c:v>190.5185241699219</c:v>
                </c:pt>
                <c:pt idx="318">
                  <c:v>190.4517517089844</c:v>
                </c:pt>
                <c:pt idx="319">
                  <c:v>190.205535888672</c:v>
                </c:pt>
                <c:pt idx="320">
                  <c:v>190.0636444091797</c:v>
                </c:pt>
                <c:pt idx="321">
                  <c:v>189.7193603515625</c:v>
                </c:pt>
                <c:pt idx="322">
                  <c:v>189.3917541503906</c:v>
                </c:pt>
                <c:pt idx="323">
                  <c:v>189.2373504638672</c:v>
                </c:pt>
                <c:pt idx="324">
                  <c:v>188.9744415283203</c:v>
                </c:pt>
                <c:pt idx="325">
                  <c:v>188.3213348388672</c:v>
                </c:pt>
                <c:pt idx="326">
                  <c:v>187.9791412353516</c:v>
                </c:pt>
                <c:pt idx="327">
                  <c:v>187.5451202392578</c:v>
                </c:pt>
                <c:pt idx="328">
                  <c:v>187.2571716308594</c:v>
                </c:pt>
                <c:pt idx="329">
                  <c:v>187.328109741211</c:v>
                </c:pt>
                <c:pt idx="330">
                  <c:v>187.1757965087891</c:v>
                </c:pt>
                <c:pt idx="331">
                  <c:v>187.2530059814453</c:v>
                </c:pt>
                <c:pt idx="332">
                  <c:v>187.369842529297</c:v>
                </c:pt>
                <c:pt idx="333">
                  <c:v>187.2989044189453</c:v>
                </c:pt>
                <c:pt idx="334">
                  <c:v>187.1090240478516</c:v>
                </c:pt>
                <c:pt idx="335">
                  <c:v>187.1319732666016</c:v>
                </c:pt>
                <c:pt idx="336">
                  <c:v>187.1445007324219</c:v>
                </c:pt>
                <c:pt idx="337">
                  <c:v>187.0109558105469</c:v>
                </c:pt>
                <c:pt idx="338">
                  <c:v>187.0693817138672</c:v>
                </c:pt>
                <c:pt idx="339">
                  <c:v>187.35107421875</c:v>
                </c:pt>
                <c:pt idx="340">
                  <c:v>187.5868530273437</c:v>
                </c:pt>
                <c:pt idx="341">
                  <c:v>187.7078704833984</c:v>
                </c:pt>
                <c:pt idx="342">
                  <c:v>187.7350006103516</c:v>
                </c:pt>
                <c:pt idx="343">
                  <c:v>187.8914947509766</c:v>
                </c:pt>
                <c:pt idx="344">
                  <c:v>188.0792846679687</c:v>
                </c:pt>
                <c:pt idx="345">
                  <c:v>188.4569702148437</c:v>
                </c:pt>
                <c:pt idx="346">
                  <c:v>188.7177886962891</c:v>
                </c:pt>
                <c:pt idx="347">
                  <c:v>189.0808563232422</c:v>
                </c:pt>
                <c:pt idx="348">
                  <c:v>189.6797027587891</c:v>
                </c:pt>
                <c:pt idx="349">
                  <c:v>190.1825714111328</c:v>
                </c:pt>
                <c:pt idx="350">
                  <c:v>190.0699005126953</c:v>
                </c:pt>
                <c:pt idx="351">
                  <c:v>190.6478881835937</c:v>
                </c:pt>
                <c:pt idx="352">
                  <c:v>191.1778869628906</c:v>
                </c:pt>
                <c:pt idx="353">
                  <c:v>191.5179901123047</c:v>
                </c:pt>
                <c:pt idx="354">
                  <c:v>191.949920654297</c:v>
                </c:pt>
                <c:pt idx="355">
                  <c:v>192.3505401611328</c:v>
                </c:pt>
                <c:pt idx="356">
                  <c:v>192.8221130371094</c:v>
                </c:pt>
                <c:pt idx="357">
                  <c:v>193.4167938232422</c:v>
                </c:pt>
                <c:pt idx="358">
                  <c:v>193.9092407226562</c:v>
                </c:pt>
                <c:pt idx="359">
                  <c:v>194.4747009277344</c:v>
                </c:pt>
                <c:pt idx="360">
                  <c:v>194.9629669189453</c:v>
                </c:pt>
                <c:pt idx="361">
                  <c:v>195.3740234375</c:v>
                </c:pt>
                <c:pt idx="362">
                  <c:v>196.2608184814453</c:v>
                </c:pt>
                <c:pt idx="363">
                  <c:v>196.9201812744141</c:v>
                </c:pt>
                <c:pt idx="364">
                  <c:v>197.5315551757812</c:v>
                </c:pt>
                <c:pt idx="365">
                  <c:v>198.1700592041011</c:v>
                </c:pt>
                <c:pt idx="366">
                  <c:v>198.9024505615234</c:v>
                </c:pt>
                <c:pt idx="367">
                  <c:v>199.4700012207031</c:v>
                </c:pt>
                <c:pt idx="368">
                  <c:v>200.1398010253906</c:v>
                </c:pt>
                <c:pt idx="369">
                  <c:v>200.5696411132812</c:v>
                </c:pt>
                <c:pt idx="370">
                  <c:v>201.3980102539062</c:v>
                </c:pt>
                <c:pt idx="371">
                  <c:v>201.9280090332031</c:v>
                </c:pt>
                <c:pt idx="372">
                  <c:v>202.5894622802734</c:v>
                </c:pt>
                <c:pt idx="373">
                  <c:v>202.992172241211</c:v>
                </c:pt>
                <c:pt idx="374">
                  <c:v>203.4136657714843</c:v>
                </c:pt>
                <c:pt idx="375">
                  <c:v>203.7370910644531</c:v>
                </c:pt>
                <c:pt idx="376">
                  <c:v>203.7370910644531</c:v>
                </c:pt>
                <c:pt idx="377">
                  <c:v>204.1710968017578</c:v>
                </c:pt>
                <c:pt idx="378">
                  <c:v>204.400619506836</c:v>
                </c:pt>
                <c:pt idx="379">
                  <c:v>204.9347991943359</c:v>
                </c:pt>
                <c:pt idx="380">
                  <c:v>205.4376678466797</c:v>
                </c:pt>
                <c:pt idx="381">
                  <c:v>205.6880493164062</c:v>
                </c:pt>
                <c:pt idx="382">
                  <c:v>206.0010375976562</c:v>
                </c:pt>
                <c:pt idx="383">
                  <c:v>206.2722930908203</c:v>
                </c:pt>
                <c:pt idx="384">
                  <c:v>206.2660369873047</c:v>
                </c:pt>
                <c:pt idx="385">
                  <c:v>207.0923309326172</c:v>
                </c:pt>
                <c:pt idx="386">
                  <c:v>207.5513763427734</c:v>
                </c:pt>
                <c:pt idx="387">
                  <c:v>207.9290618896484</c:v>
                </c:pt>
                <c:pt idx="388">
                  <c:v>208.5696411132812</c:v>
                </c:pt>
                <c:pt idx="389">
                  <c:v>209.1726684570312</c:v>
                </c:pt>
                <c:pt idx="390">
                  <c:v>209.6671905517578</c:v>
                </c:pt>
                <c:pt idx="391">
                  <c:v>210.1157989501953</c:v>
                </c:pt>
                <c:pt idx="392">
                  <c:v>210.453826904297</c:v>
                </c:pt>
                <c:pt idx="393">
                  <c:v>211.0026092529297</c:v>
                </c:pt>
                <c:pt idx="394">
                  <c:v>211.6014556884766</c:v>
                </c:pt>
                <c:pt idx="395">
                  <c:v>211.945755004882</c:v>
                </c:pt>
                <c:pt idx="396">
                  <c:v>212.3901977539062</c:v>
                </c:pt>
                <c:pt idx="397">
                  <c:v>213.0119934082031</c:v>
                </c:pt>
                <c:pt idx="398">
                  <c:v>213.6504974365234</c:v>
                </c:pt>
                <c:pt idx="399">
                  <c:v>214.2702178955078</c:v>
                </c:pt>
                <c:pt idx="400">
                  <c:v>214.8148193359375</c:v>
                </c:pt>
                <c:pt idx="401">
                  <c:v>215.2488250732422</c:v>
                </c:pt>
                <c:pt idx="402">
                  <c:v>215.8476715087891</c:v>
                </c:pt>
                <c:pt idx="403">
                  <c:v>215.9102783203125</c:v>
                </c:pt>
                <c:pt idx="404">
                  <c:v>216.8492431640625</c:v>
                </c:pt>
                <c:pt idx="405">
                  <c:v>217.4376678466797</c:v>
                </c:pt>
                <c:pt idx="406">
                  <c:v>218.0281677246094</c:v>
                </c:pt>
                <c:pt idx="407">
                  <c:v>218.6499786376953</c:v>
                </c:pt>
                <c:pt idx="408">
                  <c:v>219.2175292968749</c:v>
                </c:pt>
                <c:pt idx="409">
                  <c:v>219.5931091308594</c:v>
                </c:pt>
                <c:pt idx="410">
                  <c:v>219.8956756591797</c:v>
                </c:pt>
                <c:pt idx="411">
                  <c:v>220.4277496337891</c:v>
                </c:pt>
                <c:pt idx="412">
                  <c:v>221.1517944335937</c:v>
                </c:pt>
                <c:pt idx="413">
                  <c:v>221.5983276367187</c:v>
                </c:pt>
                <c:pt idx="414">
                  <c:v>221.7506561279297</c:v>
                </c:pt>
                <c:pt idx="415">
                  <c:v>222.4141845703125</c:v>
                </c:pt>
                <c:pt idx="416">
                  <c:v>222.8252410888672</c:v>
                </c:pt>
                <c:pt idx="417">
                  <c:v>223.2050018310547</c:v>
                </c:pt>
                <c:pt idx="418">
                  <c:v>223.7037048339844</c:v>
                </c:pt>
                <c:pt idx="419">
                  <c:v>224.354721069336</c:v>
                </c:pt>
                <c:pt idx="420">
                  <c:v>224.6051177978516</c:v>
                </c:pt>
                <c:pt idx="421">
                  <c:v>225.3375091552734</c:v>
                </c:pt>
                <c:pt idx="422">
                  <c:v>225.5106964111328</c:v>
                </c:pt>
                <c:pt idx="423">
                  <c:v>226.1512756347656</c:v>
                </c:pt>
                <c:pt idx="424">
                  <c:v>226.6082458496094</c:v>
                </c:pt>
                <c:pt idx="425">
                  <c:v>227.0631256103516</c:v>
                </c:pt>
                <c:pt idx="426">
                  <c:v>227.5889434814453</c:v>
                </c:pt>
                <c:pt idx="427">
                  <c:v>227.8601989746094</c:v>
                </c:pt>
                <c:pt idx="428">
                  <c:v>228.2462158203125</c:v>
                </c:pt>
                <c:pt idx="429">
                  <c:v>228.9702606201172</c:v>
                </c:pt>
                <c:pt idx="430">
                  <c:v>229.4981689453125</c:v>
                </c:pt>
                <c:pt idx="431">
                  <c:v>230.0219116210937</c:v>
                </c:pt>
                <c:pt idx="432">
                  <c:v>230.4392242431641</c:v>
                </c:pt>
                <c:pt idx="433">
                  <c:v>230.6520538330078</c:v>
                </c:pt>
                <c:pt idx="434">
                  <c:v>231.346893310547</c:v>
                </c:pt>
                <c:pt idx="435">
                  <c:v>231.8017730712891</c:v>
                </c:pt>
                <c:pt idx="436">
                  <c:v>231.553466796875</c:v>
                </c:pt>
                <c:pt idx="437">
                  <c:v>231.9979095458984</c:v>
                </c:pt>
                <c:pt idx="438">
                  <c:v>232.4131469726562</c:v>
                </c:pt>
                <c:pt idx="439">
                  <c:v>232.4444427490234</c:v>
                </c:pt>
                <c:pt idx="440">
                  <c:v>232.93896484375</c:v>
                </c:pt>
                <c:pt idx="441">
                  <c:v>232.8909759521484</c:v>
                </c:pt>
                <c:pt idx="442">
                  <c:v>233.3249816894531</c:v>
                </c:pt>
                <c:pt idx="443">
                  <c:v>233.5294799804687</c:v>
                </c:pt>
                <c:pt idx="444">
                  <c:v>233.408447265625</c:v>
                </c:pt>
                <c:pt idx="445">
                  <c:v>233.408447265625</c:v>
                </c:pt>
                <c:pt idx="446">
                  <c:v>233.27490234375</c:v>
                </c:pt>
                <c:pt idx="447">
                  <c:v>232.5884246826172</c:v>
                </c:pt>
                <c:pt idx="448">
                  <c:v>232.4319305419922</c:v>
                </c:pt>
                <c:pt idx="449">
                  <c:v>231.9332275390625</c:v>
                </c:pt>
                <c:pt idx="450">
                  <c:v>231.5993804931641</c:v>
                </c:pt>
                <c:pt idx="451">
                  <c:v>231.1966552734375</c:v>
                </c:pt>
                <c:pt idx="452">
                  <c:v>230.6437072753906</c:v>
                </c:pt>
                <c:pt idx="453">
                  <c:v>229.896713256836</c:v>
                </c:pt>
                <c:pt idx="454">
                  <c:v>229.1768341064453</c:v>
                </c:pt>
                <c:pt idx="455">
                  <c:v>228.759521484375</c:v>
                </c:pt>
                <c:pt idx="456">
                  <c:v>228.423583984375</c:v>
                </c:pt>
                <c:pt idx="457">
                  <c:v>228.1168518066406</c:v>
                </c:pt>
                <c:pt idx="458">
                  <c:v>227.9895629882812</c:v>
                </c:pt>
                <c:pt idx="459">
                  <c:v>227.797607421875</c:v>
                </c:pt>
                <c:pt idx="460">
                  <c:v>227.6327667236328</c:v>
                </c:pt>
                <c:pt idx="461">
                  <c:v>227.6765747070312</c:v>
                </c:pt>
                <c:pt idx="462">
                  <c:v>227.5117340087891</c:v>
                </c:pt>
                <c:pt idx="463">
                  <c:v>227.3844604492187</c:v>
                </c:pt>
                <c:pt idx="464">
                  <c:v>227.3489837646484</c:v>
                </c:pt>
                <c:pt idx="465">
                  <c:v>227.5826873779297</c:v>
                </c:pt>
                <c:pt idx="466">
                  <c:v>227.5576477050781</c:v>
                </c:pt>
                <c:pt idx="467">
                  <c:v>227.2154388427734</c:v>
                </c:pt>
                <c:pt idx="468">
                  <c:v>227.3260345458984</c:v>
                </c:pt>
                <c:pt idx="469">
                  <c:v>227.015121459961</c:v>
                </c:pt>
                <c:pt idx="470">
                  <c:v>226.6061553955078</c:v>
                </c:pt>
                <c:pt idx="471">
                  <c:v>226.545639038086</c:v>
                </c:pt>
                <c:pt idx="472">
                  <c:v>226.5832061767578</c:v>
                </c:pt>
                <c:pt idx="473">
                  <c:v>226.5205993652344</c:v>
                </c:pt>
                <c:pt idx="474">
                  <c:v>226.5143432617187</c:v>
                </c:pt>
                <c:pt idx="475">
                  <c:v>226.5852966308594</c:v>
                </c:pt>
                <c:pt idx="476">
                  <c:v>226.9087066650391</c:v>
                </c:pt>
                <c:pt idx="477">
                  <c:v>227.2050018310547</c:v>
                </c:pt>
                <c:pt idx="478">
                  <c:v>227.2884674072265</c:v>
                </c:pt>
                <c:pt idx="479">
                  <c:v>227.5221710205078</c:v>
                </c:pt>
                <c:pt idx="480">
                  <c:v>227.8727111816406</c:v>
                </c:pt>
                <c:pt idx="481">
                  <c:v>227.9436645507812</c:v>
                </c:pt>
                <c:pt idx="482">
                  <c:v>228.5550384521484</c:v>
                </c:pt>
                <c:pt idx="483">
                  <c:v>229.0182647705078</c:v>
                </c:pt>
                <c:pt idx="484">
                  <c:v>229.6609344482422</c:v>
                </c:pt>
                <c:pt idx="485">
                  <c:v>229.8424682617187</c:v>
                </c:pt>
                <c:pt idx="486">
                  <c:v>229.9008941650391</c:v>
                </c:pt>
                <c:pt idx="487">
                  <c:v>230.1345825195312</c:v>
                </c:pt>
                <c:pt idx="488">
                  <c:v>230.453826904297</c:v>
                </c:pt>
                <c:pt idx="489">
                  <c:v>231.1298980712891</c:v>
                </c:pt>
                <c:pt idx="490">
                  <c:v>231.1883087158203</c:v>
                </c:pt>
                <c:pt idx="491">
                  <c:v>231.4553985595703</c:v>
                </c:pt>
                <c:pt idx="492">
                  <c:v>231.6473693847656</c:v>
                </c:pt>
                <c:pt idx="493">
                  <c:v>232.1272888183594</c:v>
                </c:pt>
                <c:pt idx="494">
                  <c:v>232.4173126220703</c:v>
                </c:pt>
                <c:pt idx="495">
                  <c:v>233.1455383300781</c:v>
                </c:pt>
                <c:pt idx="496">
                  <c:v>233.4564361572265</c:v>
                </c:pt>
                <c:pt idx="497">
                  <c:v>234.0010375976562</c:v>
                </c:pt>
                <c:pt idx="498">
                  <c:v>234.587371826172</c:v>
                </c:pt>
                <c:pt idx="499">
                  <c:v>234.9838256835937</c:v>
                </c:pt>
                <c:pt idx="500">
                  <c:v>235.1591033935547</c:v>
                </c:pt>
                <c:pt idx="501">
                  <c:v>235.3677673339844</c:v>
                </c:pt>
                <c:pt idx="502">
                  <c:v>236.0083465576171</c:v>
                </c:pt>
                <c:pt idx="503">
                  <c:v>236.2962951660156</c:v>
                </c:pt>
                <c:pt idx="504">
                  <c:v>236.9410552978511</c:v>
                </c:pt>
                <c:pt idx="505">
                  <c:v>237.533645629882</c:v>
                </c:pt>
                <c:pt idx="506">
                  <c:v>238.0678100585937</c:v>
                </c:pt>
                <c:pt idx="507">
                  <c:v>238.4141845703125</c:v>
                </c:pt>
                <c:pt idx="508">
                  <c:v>238.449661254882</c:v>
                </c:pt>
                <c:pt idx="509">
                  <c:v>238.6186676025391</c:v>
                </c:pt>
                <c:pt idx="510">
                  <c:v>238.9420928955078</c:v>
                </c:pt>
                <c:pt idx="511">
                  <c:v>239.2488250732422</c:v>
                </c:pt>
                <c:pt idx="512">
                  <c:v>239.4261932373047</c:v>
                </c:pt>
                <c:pt idx="513">
                  <c:v>239.4616546630859</c:v>
                </c:pt>
                <c:pt idx="514">
                  <c:v>239.866455078125</c:v>
                </c:pt>
                <c:pt idx="515">
                  <c:v>240.2149200439453</c:v>
                </c:pt>
                <c:pt idx="516">
                  <c:v>240.6948394775391</c:v>
                </c:pt>
                <c:pt idx="517">
                  <c:v>240.8033447265625</c:v>
                </c:pt>
                <c:pt idx="518">
                  <c:v>241.1580657958984</c:v>
                </c:pt>
                <c:pt idx="519">
                  <c:v>241.266555786132</c:v>
                </c:pt>
                <c:pt idx="520">
                  <c:v>241.5315551757812</c:v>
                </c:pt>
                <c:pt idx="521">
                  <c:v>241.6504974365234</c:v>
                </c:pt>
                <c:pt idx="522">
                  <c:v>241.6546630859375</c:v>
                </c:pt>
                <c:pt idx="523">
                  <c:v>241.5044403076172</c:v>
                </c:pt>
                <c:pt idx="524">
                  <c:v>241.5732879638672</c:v>
                </c:pt>
                <c:pt idx="525">
                  <c:v>241.7089233398437</c:v>
                </c:pt>
                <c:pt idx="526">
                  <c:v>241.8758544921875</c:v>
                </c:pt>
                <c:pt idx="527">
                  <c:v>241.9906158447266</c:v>
                </c:pt>
                <c:pt idx="528">
                  <c:v>241.9968719482422</c:v>
                </c:pt>
                <c:pt idx="529">
                  <c:v>241.7548217773437</c:v>
                </c:pt>
                <c:pt idx="530">
                  <c:v>241.5357360839844</c:v>
                </c:pt>
                <c:pt idx="531">
                  <c:v>241.0766754150391</c:v>
                </c:pt>
                <c:pt idx="532">
                  <c:v>240.6259765625</c:v>
                </c:pt>
                <c:pt idx="533">
                  <c:v>240.1961364746094</c:v>
                </c:pt>
                <c:pt idx="534">
                  <c:v>239.6515350341797</c:v>
                </c:pt>
                <c:pt idx="535">
                  <c:v>239.1132049560547</c:v>
                </c:pt>
                <c:pt idx="536">
                  <c:v>238.2326507568359</c:v>
                </c:pt>
                <c:pt idx="537">
                  <c:v>237.2144012451172</c:v>
                </c:pt>
                <c:pt idx="538">
                  <c:v>235.595199584961</c:v>
                </c:pt>
                <c:pt idx="539">
                  <c:v>234.1512756347656</c:v>
                </c:pt>
                <c:pt idx="540">
                  <c:v>232.4423522949219</c:v>
                </c:pt>
                <c:pt idx="541">
                  <c:v>230.9817352294922</c:v>
                </c:pt>
                <c:pt idx="542">
                  <c:v>229.2957763671875</c:v>
                </c:pt>
                <c:pt idx="543">
                  <c:v>227.6244201660156</c:v>
                </c:pt>
                <c:pt idx="544">
                  <c:v>227.0088653564453</c:v>
                </c:pt>
                <c:pt idx="545">
                  <c:v>226.1199798583984</c:v>
                </c:pt>
                <c:pt idx="546">
                  <c:v>225.5565948486328</c:v>
                </c:pt>
                <c:pt idx="547">
                  <c:v>225.0704193115234</c:v>
                </c:pt>
                <c:pt idx="548">
                  <c:v>224.7762145996094</c:v>
                </c:pt>
                <c:pt idx="549">
                  <c:v>224.2044830322266</c:v>
                </c:pt>
                <c:pt idx="550">
                  <c:v>224.1731872558594</c:v>
                </c:pt>
                <c:pt idx="551">
                  <c:v>223.6891021728516</c:v>
                </c:pt>
                <c:pt idx="552">
                  <c:v>223.7370910644531</c:v>
                </c:pt>
                <c:pt idx="553">
                  <c:v>223.6264953613281</c:v>
                </c:pt>
                <c:pt idx="554">
                  <c:v>223.8748016357422</c:v>
                </c:pt>
                <c:pt idx="555">
                  <c:v>224.2837829589844</c:v>
                </c:pt>
                <c:pt idx="556">
                  <c:v>224.4736633300781</c:v>
                </c:pt>
                <c:pt idx="557">
                  <c:v>224.736572265625</c:v>
                </c:pt>
                <c:pt idx="558">
                  <c:v>224.9598388671875</c:v>
                </c:pt>
                <c:pt idx="559">
                  <c:v>225.1893615722656</c:v>
                </c:pt>
                <c:pt idx="560">
                  <c:v>225.4480895996094</c:v>
                </c:pt>
                <c:pt idx="561">
                  <c:v>225.8612365722656</c:v>
                </c:pt>
                <c:pt idx="562">
                  <c:v>226.1345825195312</c:v>
                </c:pt>
                <c:pt idx="563">
                  <c:v>226.3641052246094</c:v>
                </c:pt>
                <c:pt idx="564">
                  <c:v>226.5247802734375</c:v>
                </c:pt>
                <c:pt idx="565">
                  <c:v>226.9796600341797</c:v>
                </c:pt>
                <c:pt idx="566">
                  <c:v>227.4491424560547</c:v>
                </c:pt>
                <c:pt idx="567">
                  <c:v>228.1377105712891</c:v>
                </c:pt>
                <c:pt idx="568">
                  <c:v>228.4715728759766</c:v>
                </c:pt>
                <c:pt idx="569">
                  <c:v>228.8596801757812</c:v>
                </c:pt>
                <c:pt idx="570">
                  <c:v>229.2561340332031</c:v>
                </c:pt>
                <c:pt idx="571">
                  <c:v>229.5419921875</c:v>
                </c:pt>
                <c:pt idx="572">
                  <c:v>230.1408386230469</c:v>
                </c:pt>
                <c:pt idx="573">
                  <c:v>230.4872131347656</c:v>
                </c:pt>
                <c:pt idx="574">
                  <c:v>230.8502807617187</c:v>
                </c:pt>
                <c:pt idx="575">
                  <c:v>231.3635864257812</c:v>
                </c:pt>
                <c:pt idx="576">
                  <c:v>232.1585845947266</c:v>
                </c:pt>
                <c:pt idx="577">
                  <c:v>232.6781463623047</c:v>
                </c:pt>
                <c:pt idx="578">
                  <c:v>233.1330261230469</c:v>
                </c:pt>
                <c:pt idx="579">
                  <c:v>233.362548828125</c:v>
                </c:pt>
                <c:pt idx="580">
                  <c:v>233.6171112060547</c:v>
                </c:pt>
                <c:pt idx="581">
                  <c:v>233.7339630126953</c:v>
                </c:pt>
                <c:pt idx="582">
                  <c:v>234.0552978515625</c:v>
                </c:pt>
                <c:pt idx="583">
                  <c:v>234.389144897461</c:v>
                </c:pt>
                <c:pt idx="584">
                  <c:v>234.7313537597656</c:v>
                </c:pt>
                <c:pt idx="585">
                  <c:v>235.2321319580078</c:v>
                </c:pt>
                <c:pt idx="586">
                  <c:v>235.6202392578125</c:v>
                </c:pt>
                <c:pt idx="587">
                  <c:v>236.1940460205078</c:v>
                </c:pt>
                <c:pt idx="588">
                  <c:v>236.6531066894531</c:v>
                </c:pt>
                <c:pt idx="589">
                  <c:v>237.2728271484375</c:v>
                </c:pt>
                <c:pt idx="590">
                  <c:v>237.5628662109375</c:v>
                </c:pt>
                <c:pt idx="591">
                  <c:v>237.9676513671875</c:v>
                </c:pt>
                <c:pt idx="592">
                  <c:v>238.4371337890625</c:v>
                </c:pt>
                <c:pt idx="593">
                  <c:v>238.7960357666016</c:v>
                </c:pt>
                <c:pt idx="594">
                  <c:v>239.1340637207031</c:v>
                </c:pt>
                <c:pt idx="595">
                  <c:v>239.5785064697266</c:v>
                </c:pt>
                <c:pt idx="596">
                  <c:v>239.9290618896484</c:v>
                </c:pt>
                <c:pt idx="597">
                  <c:v>240.4194030761719</c:v>
                </c:pt>
                <c:pt idx="598">
                  <c:v>241.0516357421875</c:v>
                </c:pt>
                <c:pt idx="599">
                  <c:v>241.3103790283203</c:v>
                </c:pt>
                <c:pt idx="600">
                  <c:v>241.6922302246094</c:v>
                </c:pt>
                <c:pt idx="601">
                  <c:v>242.057388305664</c:v>
                </c:pt>
                <c:pt idx="602">
                  <c:v>242.522689819336</c:v>
                </c:pt>
                <c:pt idx="603">
                  <c:v>243.1757965087891</c:v>
                </c:pt>
                <c:pt idx="604">
                  <c:v>243.6724090576172</c:v>
                </c:pt>
                <c:pt idx="605">
                  <c:v>244.2399597167969</c:v>
                </c:pt>
                <c:pt idx="606">
                  <c:v>244.7469940185547</c:v>
                </c:pt>
                <c:pt idx="607">
                  <c:v>245.18310546875</c:v>
                </c:pt>
                <c:pt idx="608">
                  <c:v>245.6734466552734</c:v>
                </c:pt>
                <c:pt idx="609">
                  <c:v>246.1283264160156</c:v>
                </c:pt>
                <c:pt idx="610">
                  <c:v>246.992172241211</c:v>
                </c:pt>
                <c:pt idx="611">
                  <c:v>247.6598815917969</c:v>
                </c:pt>
                <c:pt idx="612">
                  <c:v>248.2170104980469</c:v>
                </c:pt>
              </c:numCache>
            </c:numRef>
          </c:val>
          <c:smooth val="0"/>
        </c:ser>
        <c:ser>
          <c:idx val="6"/>
          <c:order val="6"/>
          <c:tx>
            <c:strRef>
              <c:f>'9_e_comp'!$H$1</c:f>
              <c:strCache>
                <c:ptCount val="1"/>
                <c:pt idx="0">
                  <c:v>FTE_1</c:v>
                </c:pt>
              </c:strCache>
            </c:strRef>
          </c:tx>
          <c:spPr>
            <a:ln w="19050">
              <a:solidFill>
                <a:schemeClr val="accent5"/>
              </a:solidFill>
            </a:ln>
          </c:spPr>
          <c:marker>
            <c:symbol val="none"/>
          </c:marker>
          <c:dLbls>
            <c:dLbl>
              <c:idx val="456"/>
              <c:layout>
                <c:manualLayout>
                  <c:x val="0.194027777777778"/>
                  <c:y val="-0.00271367521367526"/>
                </c:manualLayout>
              </c:layout>
              <c:spPr/>
              <c:txPr>
                <a:bodyPr/>
                <a:lstStyle/>
                <a:p>
                  <a:pPr>
                    <a:defRPr sz="1400"/>
                  </a:pPr>
                  <a:endParaRPr lang="en-US"/>
                </a:p>
              </c:txPr>
              <c:showLegendKey val="1"/>
              <c:showVal val="0"/>
              <c:showCatName val="0"/>
              <c:showSerName val="1"/>
              <c:showPercent val="0"/>
              <c:showBubbleSize val="0"/>
            </c:dLbl>
            <c:showLegendKey val="1"/>
            <c:showVal val="0"/>
            <c:showCatName val="0"/>
            <c:showSerName val="0"/>
            <c:showPercent val="0"/>
            <c:showBubbleSize val="0"/>
          </c:dLbls>
          <c:cat>
            <c:strRef>
              <c:f>'9_e_comp'!$A$2:$A$924</c:f>
              <c:strCache>
                <c:ptCount val="613"/>
                <c:pt idx="0">
                  <c:v> 1964m1</c:v>
                </c:pt>
                <c:pt idx="1">
                  <c:v> 1964m2</c:v>
                </c:pt>
                <c:pt idx="2">
                  <c:v> 1964m3</c:v>
                </c:pt>
                <c:pt idx="3">
                  <c:v> 1964m4</c:v>
                </c:pt>
                <c:pt idx="4">
                  <c:v> 1964m5</c:v>
                </c:pt>
                <c:pt idx="5">
                  <c:v> 1964m6</c:v>
                </c:pt>
                <c:pt idx="6">
                  <c:v> 1964m7</c:v>
                </c:pt>
                <c:pt idx="7">
                  <c:v> 1964m8</c:v>
                </c:pt>
                <c:pt idx="8">
                  <c:v> 1964m9</c:v>
                </c:pt>
                <c:pt idx="9">
                  <c:v>1964m10</c:v>
                </c:pt>
                <c:pt idx="10">
                  <c:v>1964m11</c:v>
                </c:pt>
                <c:pt idx="11">
                  <c:v>1964m12</c:v>
                </c:pt>
                <c:pt idx="12">
                  <c:v> 1965m1</c:v>
                </c:pt>
                <c:pt idx="13">
                  <c:v> 1965m2</c:v>
                </c:pt>
                <c:pt idx="14">
                  <c:v> 1965m3</c:v>
                </c:pt>
                <c:pt idx="15">
                  <c:v> 1965m4</c:v>
                </c:pt>
                <c:pt idx="16">
                  <c:v> 1965m5</c:v>
                </c:pt>
                <c:pt idx="17">
                  <c:v> 1965m6</c:v>
                </c:pt>
                <c:pt idx="18">
                  <c:v> 1965m7</c:v>
                </c:pt>
                <c:pt idx="19">
                  <c:v> 1965m8</c:v>
                </c:pt>
                <c:pt idx="20">
                  <c:v> 1965m9</c:v>
                </c:pt>
                <c:pt idx="21">
                  <c:v>1965m10</c:v>
                </c:pt>
                <c:pt idx="22">
                  <c:v>1965m11</c:v>
                </c:pt>
                <c:pt idx="23">
                  <c:v>1965m12</c:v>
                </c:pt>
                <c:pt idx="24">
                  <c:v> 1966m1</c:v>
                </c:pt>
                <c:pt idx="25">
                  <c:v> 1966m2</c:v>
                </c:pt>
                <c:pt idx="26">
                  <c:v> 1966m3</c:v>
                </c:pt>
                <c:pt idx="27">
                  <c:v> 1966m4</c:v>
                </c:pt>
                <c:pt idx="28">
                  <c:v> 1966m5</c:v>
                </c:pt>
                <c:pt idx="29">
                  <c:v> 1966m6</c:v>
                </c:pt>
                <c:pt idx="30">
                  <c:v> 1966m7</c:v>
                </c:pt>
                <c:pt idx="31">
                  <c:v> 1966m8</c:v>
                </c:pt>
                <c:pt idx="32">
                  <c:v> 1966m9</c:v>
                </c:pt>
                <c:pt idx="33">
                  <c:v>1966m10</c:v>
                </c:pt>
                <c:pt idx="34">
                  <c:v>1966m11</c:v>
                </c:pt>
                <c:pt idx="35">
                  <c:v>1966m12</c:v>
                </c:pt>
                <c:pt idx="36">
                  <c:v> 1967m1</c:v>
                </c:pt>
                <c:pt idx="37">
                  <c:v> 1967m2</c:v>
                </c:pt>
                <c:pt idx="38">
                  <c:v> 1967m3</c:v>
                </c:pt>
                <c:pt idx="39">
                  <c:v> 1967m4</c:v>
                </c:pt>
                <c:pt idx="40">
                  <c:v> 1967m5</c:v>
                </c:pt>
                <c:pt idx="41">
                  <c:v> 1967m6</c:v>
                </c:pt>
                <c:pt idx="42">
                  <c:v> 1967m7</c:v>
                </c:pt>
                <c:pt idx="43">
                  <c:v> 1967m8</c:v>
                </c:pt>
                <c:pt idx="44">
                  <c:v> 1967m9</c:v>
                </c:pt>
                <c:pt idx="45">
                  <c:v>1967m10</c:v>
                </c:pt>
                <c:pt idx="46">
                  <c:v>1967m11</c:v>
                </c:pt>
                <c:pt idx="47">
                  <c:v>1967m12</c:v>
                </c:pt>
                <c:pt idx="48">
                  <c:v> 1968m1</c:v>
                </c:pt>
                <c:pt idx="49">
                  <c:v> 1968m2</c:v>
                </c:pt>
                <c:pt idx="50">
                  <c:v> 1968m3</c:v>
                </c:pt>
                <c:pt idx="51">
                  <c:v> 1968m4</c:v>
                </c:pt>
                <c:pt idx="52">
                  <c:v> 1968m5</c:v>
                </c:pt>
                <c:pt idx="53">
                  <c:v> 1968m6</c:v>
                </c:pt>
                <c:pt idx="54">
                  <c:v> 1968m7</c:v>
                </c:pt>
                <c:pt idx="55">
                  <c:v> 1968m8</c:v>
                </c:pt>
                <c:pt idx="56">
                  <c:v> 1968m9</c:v>
                </c:pt>
                <c:pt idx="57">
                  <c:v>1968m10</c:v>
                </c:pt>
                <c:pt idx="58">
                  <c:v>1968m11</c:v>
                </c:pt>
                <c:pt idx="59">
                  <c:v>1968m12</c:v>
                </c:pt>
                <c:pt idx="60">
                  <c:v> 1969m1</c:v>
                </c:pt>
                <c:pt idx="61">
                  <c:v> 1969m2</c:v>
                </c:pt>
                <c:pt idx="62">
                  <c:v> 1969m3</c:v>
                </c:pt>
                <c:pt idx="63">
                  <c:v> 1969m4</c:v>
                </c:pt>
                <c:pt idx="64">
                  <c:v> 1969m5</c:v>
                </c:pt>
                <c:pt idx="65">
                  <c:v> 1969m6</c:v>
                </c:pt>
                <c:pt idx="66">
                  <c:v> 1969m7</c:v>
                </c:pt>
                <c:pt idx="67">
                  <c:v> 1969m8</c:v>
                </c:pt>
                <c:pt idx="68">
                  <c:v> 1969m9</c:v>
                </c:pt>
                <c:pt idx="69">
                  <c:v>1969m10</c:v>
                </c:pt>
                <c:pt idx="70">
                  <c:v>1969m11</c:v>
                </c:pt>
                <c:pt idx="71">
                  <c:v>1969m12</c:v>
                </c:pt>
                <c:pt idx="72">
                  <c:v> 1970m1</c:v>
                </c:pt>
                <c:pt idx="73">
                  <c:v> 1970m2</c:v>
                </c:pt>
                <c:pt idx="74">
                  <c:v> 1970m3</c:v>
                </c:pt>
                <c:pt idx="75">
                  <c:v> 1970m4</c:v>
                </c:pt>
                <c:pt idx="76">
                  <c:v> 1970m5</c:v>
                </c:pt>
                <c:pt idx="77">
                  <c:v> 1970m6</c:v>
                </c:pt>
                <c:pt idx="78">
                  <c:v> 1970m7</c:v>
                </c:pt>
                <c:pt idx="79">
                  <c:v> 1970m8</c:v>
                </c:pt>
                <c:pt idx="80">
                  <c:v> 1970m9</c:v>
                </c:pt>
                <c:pt idx="81">
                  <c:v>1970m10</c:v>
                </c:pt>
                <c:pt idx="82">
                  <c:v>1970m11</c:v>
                </c:pt>
                <c:pt idx="83">
                  <c:v>1970m12</c:v>
                </c:pt>
                <c:pt idx="84">
                  <c:v> 1971m1</c:v>
                </c:pt>
                <c:pt idx="85">
                  <c:v> 1971m2</c:v>
                </c:pt>
                <c:pt idx="86">
                  <c:v> 1971m3</c:v>
                </c:pt>
                <c:pt idx="87">
                  <c:v> 1971m4</c:v>
                </c:pt>
                <c:pt idx="88">
                  <c:v> 1971m5</c:v>
                </c:pt>
                <c:pt idx="89">
                  <c:v> 1971m6</c:v>
                </c:pt>
                <c:pt idx="90">
                  <c:v> 1971m7</c:v>
                </c:pt>
                <c:pt idx="91">
                  <c:v> 1971m8</c:v>
                </c:pt>
                <c:pt idx="92">
                  <c:v> 1971m9</c:v>
                </c:pt>
                <c:pt idx="93">
                  <c:v>1971m10</c:v>
                </c:pt>
                <c:pt idx="94">
                  <c:v>1971m11</c:v>
                </c:pt>
                <c:pt idx="95">
                  <c:v>1971m12</c:v>
                </c:pt>
                <c:pt idx="96">
                  <c:v> 1972m1</c:v>
                </c:pt>
                <c:pt idx="97">
                  <c:v> 1972m2</c:v>
                </c:pt>
                <c:pt idx="98">
                  <c:v> 1972m3</c:v>
                </c:pt>
                <c:pt idx="99">
                  <c:v> 1972m4</c:v>
                </c:pt>
                <c:pt idx="100">
                  <c:v> 1972m5</c:v>
                </c:pt>
                <c:pt idx="101">
                  <c:v> 1972m6</c:v>
                </c:pt>
                <c:pt idx="102">
                  <c:v> 1972m7</c:v>
                </c:pt>
                <c:pt idx="103">
                  <c:v> 1972m8</c:v>
                </c:pt>
                <c:pt idx="104">
                  <c:v> 1972m9</c:v>
                </c:pt>
                <c:pt idx="105">
                  <c:v>1972m10</c:v>
                </c:pt>
                <c:pt idx="106">
                  <c:v>1972m11</c:v>
                </c:pt>
                <c:pt idx="107">
                  <c:v>1972m12</c:v>
                </c:pt>
                <c:pt idx="108">
                  <c:v> 1973m1</c:v>
                </c:pt>
                <c:pt idx="109">
                  <c:v> 1973m2</c:v>
                </c:pt>
                <c:pt idx="110">
                  <c:v> 1973m3</c:v>
                </c:pt>
                <c:pt idx="111">
                  <c:v> 1973m4</c:v>
                </c:pt>
                <c:pt idx="112">
                  <c:v> 1973m5</c:v>
                </c:pt>
                <c:pt idx="113">
                  <c:v> 1973m6</c:v>
                </c:pt>
                <c:pt idx="114">
                  <c:v> 1973m7</c:v>
                </c:pt>
                <c:pt idx="115">
                  <c:v> 1973m8</c:v>
                </c:pt>
                <c:pt idx="116">
                  <c:v> 1973m9</c:v>
                </c:pt>
                <c:pt idx="117">
                  <c:v>1973m10</c:v>
                </c:pt>
                <c:pt idx="118">
                  <c:v>1973m11</c:v>
                </c:pt>
                <c:pt idx="119">
                  <c:v>1973m12</c:v>
                </c:pt>
                <c:pt idx="120">
                  <c:v> 1974m1</c:v>
                </c:pt>
                <c:pt idx="121">
                  <c:v> 1974m2</c:v>
                </c:pt>
                <c:pt idx="122">
                  <c:v> 1974m3</c:v>
                </c:pt>
                <c:pt idx="123">
                  <c:v> 1974m4</c:v>
                </c:pt>
                <c:pt idx="124">
                  <c:v> 1974m5</c:v>
                </c:pt>
                <c:pt idx="125">
                  <c:v> 1974m6</c:v>
                </c:pt>
                <c:pt idx="126">
                  <c:v> 1974m7</c:v>
                </c:pt>
                <c:pt idx="127">
                  <c:v> 1974m8</c:v>
                </c:pt>
                <c:pt idx="128">
                  <c:v> 1974m9</c:v>
                </c:pt>
                <c:pt idx="129">
                  <c:v>1974m10</c:v>
                </c:pt>
                <c:pt idx="130">
                  <c:v>1974m11</c:v>
                </c:pt>
                <c:pt idx="131">
                  <c:v>1974m12</c:v>
                </c:pt>
                <c:pt idx="132">
                  <c:v> 1975m1</c:v>
                </c:pt>
                <c:pt idx="133">
                  <c:v> 1975m2</c:v>
                </c:pt>
                <c:pt idx="134">
                  <c:v> 1975m3</c:v>
                </c:pt>
                <c:pt idx="135">
                  <c:v> 1975m4</c:v>
                </c:pt>
                <c:pt idx="136">
                  <c:v> 1975m5</c:v>
                </c:pt>
                <c:pt idx="137">
                  <c:v> 1975m6</c:v>
                </c:pt>
                <c:pt idx="138">
                  <c:v> 1975m7</c:v>
                </c:pt>
                <c:pt idx="139">
                  <c:v> 1975m8</c:v>
                </c:pt>
                <c:pt idx="140">
                  <c:v> 1975m9</c:v>
                </c:pt>
                <c:pt idx="141">
                  <c:v>1975m10</c:v>
                </c:pt>
                <c:pt idx="142">
                  <c:v>1975m11</c:v>
                </c:pt>
                <c:pt idx="143">
                  <c:v>1975m12</c:v>
                </c:pt>
                <c:pt idx="144">
                  <c:v> 1976m1</c:v>
                </c:pt>
                <c:pt idx="145">
                  <c:v> 1976m2</c:v>
                </c:pt>
                <c:pt idx="146">
                  <c:v> 1976m3</c:v>
                </c:pt>
                <c:pt idx="147">
                  <c:v> 1976m4</c:v>
                </c:pt>
                <c:pt idx="148">
                  <c:v> 1976m5</c:v>
                </c:pt>
                <c:pt idx="149">
                  <c:v> 1976m6</c:v>
                </c:pt>
                <c:pt idx="150">
                  <c:v> 1976m7</c:v>
                </c:pt>
                <c:pt idx="151">
                  <c:v> 1976m8</c:v>
                </c:pt>
                <c:pt idx="152">
                  <c:v> 1976m9</c:v>
                </c:pt>
                <c:pt idx="153">
                  <c:v>1976m10</c:v>
                </c:pt>
                <c:pt idx="154">
                  <c:v>1976m11</c:v>
                </c:pt>
                <c:pt idx="155">
                  <c:v>1976m12</c:v>
                </c:pt>
                <c:pt idx="156">
                  <c:v> 1977m1</c:v>
                </c:pt>
                <c:pt idx="157">
                  <c:v> 1977m2</c:v>
                </c:pt>
                <c:pt idx="158">
                  <c:v> 1977m3</c:v>
                </c:pt>
                <c:pt idx="159">
                  <c:v> 1977m4</c:v>
                </c:pt>
                <c:pt idx="160">
                  <c:v> 1977m5</c:v>
                </c:pt>
                <c:pt idx="161">
                  <c:v> 1977m6</c:v>
                </c:pt>
                <c:pt idx="162">
                  <c:v> 1977m7</c:v>
                </c:pt>
                <c:pt idx="163">
                  <c:v> 1977m8</c:v>
                </c:pt>
                <c:pt idx="164">
                  <c:v> 1977m9</c:v>
                </c:pt>
                <c:pt idx="165">
                  <c:v>1977m10</c:v>
                </c:pt>
                <c:pt idx="166">
                  <c:v>1977m11</c:v>
                </c:pt>
                <c:pt idx="167">
                  <c:v>1977m12</c:v>
                </c:pt>
                <c:pt idx="168">
                  <c:v> 1978m1</c:v>
                </c:pt>
                <c:pt idx="169">
                  <c:v> 1978m2</c:v>
                </c:pt>
                <c:pt idx="170">
                  <c:v> 1978m3</c:v>
                </c:pt>
                <c:pt idx="171">
                  <c:v> 1978m4</c:v>
                </c:pt>
                <c:pt idx="172">
                  <c:v> 1978m5</c:v>
                </c:pt>
                <c:pt idx="173">
                  <c:v> 1978m6</c:v>
                </c:pt>
                <c:pt idx="174">
                  <c:v> 1978m7</c:v>
                </c:pt>
                <c:pt idx="175">
                  <c:v> 1978m8</c:v>
                </c:pt>
                <c:pt idx="176">
                  <c:v> 1978m9</c:v>
                </c:pt>
                <c:pt idx="177">
                  <c:v>1978m10</c:v>
                </c:pt>
                <c:pt idx="178">
                  <c:v>1978m11</c:v>
                </c:pt>
                <c:pt idx="179">
                  <c:v>1978m12</c:v>
                </c:pt>
                <c:pt idx="180">
                  <c:v> 1979m1</c:v>
                </c:pt>
                <c:pt idx="181">
                  <c:v> 1979m2</c:v>
                </c:pt>
                <c:pt idx="182">
                  <c:v> 1979m3</c:v>
                </c:pt>
                <c:pt idx="183">
                  <c:v> 1979m4</c:v>
                </c:pt>
                <c:pt idx="184">
                  <c:v> 1979m5</c:v>
                </c:pt>
                <c:pt idx="185">
                  <c:v> 1979m6</c:v>
                </c:pt>
                <c:pt idx="186">
                  <c:v> 1979m7</c:v>
                </c:pt>
                <c:pt idx="187">
                  <c:v> 1979m8</c:v>
                </c:pt>
                <c:pt idx="188">
                  <c:v> 1979m9</c:v>
                </c:pt>
                <c:pt idx="189">
                  <c:v>1979m10</c:v>
                </c:pt>
                <c:pt idx="190">
                  <c:v>1979m11</c:v>
                </c:pt>
                <c:pt idx="191">
                  <c:v>1979m12</c:v>
                </c:pt>
                <c:pt idx="192">
                  <c:v> 1980m1</c:v>
                </c:pt>
                <c:pt idx="193">
                  <c:v> 1980m2</c:v>
                </c:pt>
                <c:pt idx="194">
                  <c:v> 1980m3</c:v>
                </c:pt>
                <c:pt idx="195">
                  <c:v> 1980m4</c:v>
                </c:pt>
                <c:pt idx="196">
                  <c:v> 1980m5</c:v>
                </c:pt>
                <c:pt idx="197">
                  <c:v> 1980m6</c:v>
                </c:pt>
                <c:pt idx="198">
                  <c:v> 1980m7</c:v>
                </c:pt>
                <c:pt idx="199">
                  <c:v> 1980m8</c:v>
                </c:pt>
                <c:pt idx="200">
                  <c:v> 1980m9</c:v>
                </c:pt>
                <c:pt idx="201">
                  <c:v>1980m10</c:v>
                </c:pt>
                <c:pt idx="202">
                  <c:v>1980m11</c:v>
                </c:pt>
                <c:pt idx="203">
                  <c:v>1980m12</c:v>
                </c:pt>
                <c:pt idx="204">
                  <c:v> 1981m1</c:v>
                </c:pt>
                <c:pt idx="205">
                  <c:v> 1981m2</c:v>
                </c:pt>
                <c:pt idx="206">
                  <c:v> 1981m3</c:v>
                </c:pt>
                <c:pt idx="207">
                  <c:v> 1981m4</c:v>
                </c:pt>
                <c:pt idx="208">
                  <c:v> 1981m5</c:v>
                </c:pt>
                <c:pt idx="209">
                  <c:v> 1981m6</c:v>
                </c:pt>
                <c:pt idx="210">
                  <c:v> 1981m7</c:v>
                </c:pt>
                <c:pt idx="211">
                  <c:v> 1981m8</c:v>
                </c:pt>
                <c:pt idx="212">
                  <c:v> 1981m9</c:v>
                </c:pt>
                <c:pt idx="213">
                  <c:v>1981m10</c:v>
                </c:pt>
                <c:pt idx="214">
                  <c:v>1981m11</c:v>
                </c:pt>
                <c:pt idx="215">
                  <c:v>1981m12</c:v>
                </c:pt>
                <c:pt idx="216">
                  <c:v> 1982m1</c:v>
                </c:pt>
                <c:pt idx="217">
                  <c:v> 1982m2</c:v>
                </c:pt>
                <c:pt idx="218">
                  <c:v> 1982m3</c:v>
                </c:pt>
                <c:pt idx="219">
                  <c:v> 1982m4</c:v>
                </c:pt>
                <c:pt idx="220">
                  <c:v> 1982m5</c:v>
                </c:pt>
                <c:pt idx="221">
                  <c:v> 1982m6</c:v>
                </c:pt>
                <c:pt idx="222">
                  <c:v> 1982m7</c:v>
                </c:pt>
                <c:pt idx="223">
                  <c:v> 1982m8</c:v>
                </c:pt>
                <c:pt idx="224">
                  <c:v> 1982m9</c:v>
                </c:pt>
                <c:pt idx="225">
                  <c:v>1982m10</c:v>
                </c:pt>
                <c:pt idx="226">
                  <c:v>1982m11</c:v>
                </c:pt>
                <c:pt idx="227">
                  <c:v>1982m12</c:v>
                </c:pt>
                <c:pt idx="228">
                  <c:v> 1983m1</c:v>
                </c:pt>
                <c:pt idx="229">
                  <c:v> 1983m2</c:v>
                </c:pt>
                <c:pt idx="230">
                  <c:v> 1983m3</c:v>
                </c:pt>
                <c:pt idx="231">
                  <c:v> 1983m4</c:v>
                </c:pt>
                <c:pt idx="232">
                  <c:v> 1983m5</c:v>
                </c:pt>
                <c:pt idx="233">
                  <c:v> 1983m6</c:v>
                </c:pt>
                <c:pt idx="234">
                  <c:v> 1983m7</c:v>
                </c:pt>
                <c:pt idx="235">
                  <c:v> 1983m8</c:v>
                </c:pt>
                <c:pt idx="236">
                  <c:v> 1983m9</c:v>
                </c:pt>
                <c:pt idx="237">
                  <c:v>1983m10</c:v>
                </c:pt>
                <c:pt idx="238">
                  <c:v>1983m11</c:v>
                </c:pt>
                <c:pt idx="239">
                  <c:v>1983m12</c:v>
                </c:pt>
                <c:pt idx="240">
                  <c:v> 1984m1</c:v>
                </c:pt>
                <c:pt idx="241">
                  <c:v> 1984m2</c:v>
                </c:pt>
                <c:pt idx="242">
                  <c:v> 1984m3</c:v>
                </c:pt>
                <c:pt idx="243">
                  <c:v> 1984m4</c:v>
                </c:pt>
                <c:pt idx="244">
                  <c:v> 1984m5</c:v>
                </c:pt>
                <c:pt idx="245">
                  <c:v> 1984m6</c:v>
                </c:pt>
                <c:pt idx="246">
                  <c:v> 1984m7</c:v>
                </c:pt>
                <c:pt idx="247">
                  <c:v> 1984m8</c:v>
                </c:pt>
                <c:pt idx="248">
                  <c:v> 1984m9</c:v>
                </c:pt>
                <c:pt idx="249">
                  <c:v>1984m10</c:v>
                </c:pt>
                <c:pt idx="250">
                  <c:v>1984m11</c:v>
                </c:pt>
                <c:pt idx="251">
                  <c:v>1984m12</c:v>
                </c:pt>
                <c:pt idx="252">
                  <c:v> 1985m1</c:v>
                </c:pt>
                <c:pt idx="253">
                  <c:v> 1985m2</c:v>
                </c:pt>
                <c:pt idx="254">
                  <c:v> 1985m3</c:v>
                </c:pt>
                <c:pt idx="255">
                  <c:v> 1985m4</c:v>
                </c:pt>
                <c:pt idx="256">
                  <c:v> 1985m5</c:v>
                </c:pt>
                <c:pt idx="257">
                  <c:v> 1985m6</c:v>
                </c:pt>
                <c:pt idx="258">
                  <c:v> 1985m7</c:v>
                </c:pt>
                <c:pt idx="259">
                  <c:v> 1985m8</c:v>
                </c:pt>
                <c:pt idx="260">
                  <c:v> 1985m9</c:v>
                </c:pt>
                <c:pt idx="261">
                  <c:v>1985m10</c:v>
                </c:pt>
                <c:pt idx="262">
                  <c:v>1985m11</c:v>
                </c:pt>
                <c:pt idx="263">
                  <c:v>1985m12</c:v>
                </c:pt>
                <c:pt idx="264">
                  <c:v> 1986m1</c:v>
                </c:pt>
                <c:pt idx="265">
                  <c:v> 1986m2</c:v>
                </c:pt>
                <c:pt idx="266">
                  <c:v> 1986m3</c:v>
                </c:pt>
                <c:pt idx="267">
                  <c:v> 1986m4</c:v>
                </c:pt>
                <c:pt idx="268">
                  <c:v> 1986m5</c:v>
                </c:pt>
                <c:pt idx="269">
                  <c:v> 1986m6</c:v>
                </c:pt>
                <c:pt idx="270">
                  <c:v> 1986m7</c:v>
                </c:pt>
                <c:pt idx="271">
                  <c:v> 1986m8</c:v>
                </c:pt>
                <c:pt idx="272">
                  <c:v> 1986m9</c:v>
                </c:pt>
                <c:pt idx="273">
                  <c:v>1986m10</c:v>
                </c:pt>
                <c:pt idx="274">
                  <c:v>1986m11</c:v>
                </c:pt>
                <c:pt idx="275">
                  <c:v>1986m12</c:v>
                </c:pt>
                <c:pt idx="276">
                  <c:v> 1987m1</c:v>
                </c:pt>
                <c:pt idx="277">
                  <c:v> 1987m2</c:v>
                </c:pt>
                <c:pt idx="278">
                  <c:v> 1987m3</c:v>
                </c:pt>
                <c:pt idx="279">
                  <c:v> 1987m4</c:v>
                </c:pt>
                <c:pt idx="280">
                  <c:v> 1987m5</c:v>
                </c:pt>
                <c:pt idx="281">
                  <c:v> 1987m6</c:v>
                </c:pt>
                <c:pt idx="282">
                  <c:v> 1987m7</c:v>
                </c:pt>
                <c:pt idx="283">
                  <c:v> 1987m8</c:v>
                </c:pt>
                <c:pt idx="284">
                  <c:v> 1987m9</c:v>
                </c:pt>
                <c:pt idx="285">
                  <c:v>1987m10</c:v>
                </c:pt>
                <c:pt idx="286">
                  <c:v>1987m11</c:v>
                </c:pt>
                <c:pt idx="287">
                  <c:v>1987m12</c:v>
                </c:pt>
                <c:pt idx="288">
                  <c:v> 1988m1</c:v>
                </c:pt>
                <c:pt idx="289">
                  <c:v> 1988m2</c:v>
                </c:pt>
                <c:pt idx="290">
                  <c:v> 1988m3</c:v>
                </c:pt>
                <c:pt idx="291">
                  <c:v> 1988m4</c:v>
                </c:pt>
                <c:pt idx="292">
                  <c:v> 1988m5</c:v>
                </c:pt>
                <c:pt idx="293">
                  <c:v> 1988m6</c:v>
                </c:pt>
                <c:pt idx="294">
                  <c:v> 1988m7</c:v>
                </c:pt>
                <c:pt idx="295">
                  <c:v> 1988m8</c:v>
                </c:pt>
                <c:pt idx="296">
                  <c:v> 1988m9</c:v>
                </c:pt>
                <c:pt idx="297">
                  <c:v>1988m10</c:v>
                </c:pt>
                <c:pt idx="298">
                  <c:v>1988m11</c:v>
                </c:pt>
                <c:pt idx="299">
                  <c:v>1988m12</c:v>
                </c:pt>
                <c:pt idx="300">
                  <c:v> 1989m1</c:v>
                </c:pt>
                <c:pt idx="301">
                  <c:v> 1989m2</c:v>
                </c:pt>
                <c:pt idx="302">
                  <c:v> 1989m3</c:v>
                </c:pt>
                <c:pt idx="303">
                  <c:v> 1989m4</c:v>
                </c:pt>
                <c:pt idx="304">
                  <c:v> 1989m5</c:v>
                </c:pt>
                <c:pt idx="305">
                  <c:v> 1989m6</c:v>
                </c:pt>
                <c:pt idx="306">
                  <c:v> 1989m7</c:v>
                </c:pt>
                <c:pt idx="307">
                  <c:v> 1989m8</c:v>
                </c:pt>
                <c:pt idx="308">
                  <c:v> 1989m9</c:v>
                </c:pt>
                <c:pt idx="309">
                  <c:v>1989m10</c:v>
                </c:pt>
                <c:pt idx="310">
                  <c:v>1989m11</c:v>
                </c:pt>
                <c:pt idx="311">
                  <c:v>1989m12</c:v>
                </c:pt>
                <c:pt idx="312">
                  <c:v> 1990m1</c:v>
                </c:pt>
                <c:pt idx="313">
                  <c:v> 1990m2</c:v>
                </c:pt>
                <c:pt idx="314">
                  <c:v> 1990m3</c:v>
                </c:pt>
                <c:pt idx="315">
                  <c:v> 1990m4</c:v>
                </c:pt>
                <c:pt idx="316">
                  <c:v> 1990m5</c:v>
                </c:pt>
                <c:pt idx="317">
                  <c:v> 1990m6</c:v>
                </c:pt>
                <c:pt idx="318">
                  <c:v> 1990m7</c:v>
                </c:pt>
                <c:pt idx="319">
                  <c:v> 1990m8</c:v>
                </c:pt>
                <c:pt idx="320">
                  <c:v> 1990m9</c:v>
                </c:pt>
                <c:pt idx="321">
                  <c:v>1990m10</c:v>
                </c:pt>
                <c:pt idx="322">
                  <c:v>1990m11</c:v>
                </c:pt>
                <c:pt idx="323">
                  <c:v>1990m12</c:v>
                </c:pt>
                <c:pt idx="324">
                  <c:v> 1991m1</c:v>
                </c:pt>
                <c:pt idx="325">
                  <c:v> 1991m2</c:v>
                </c:pt>
                <c:pt idx="326">
                  <c:v> 1991m3</c:v>
                </c:pt>
                <c:pt idx="327">
                  <c:v> 1991m4</c:v>
                </c:pt>
                <c:pt idx="328">
                  <c:v> 1991m5</c:v>
                </c:pt>
                <c:pt idx="329">
                  <c:v> 1991m6</c:v>
                </c:pt>
                <c:pt idx="330">
                  <c:v> 1991m7</c:v>
                </c:pt>
                <c:pt idx="331">
                  <c:v> 1991m8</c:v>
                </c:pt>
                <c:pt idx="332">
                  <c:v> 1991m9</c:v>
                </c:pt>
                <c:pt idx="333">
                  <c:v>1991m10</c:v>
                </c:pt>
                <c:pt idx="334">
                  <c:v>1991m11</c:v>
                </c:pt>
                <c:pt idx="335">
                  <c:v>1991m12</c:v>
                </c:pt>
                <c:pt idx="336">
                  <c:v> 1992m1</c:v>
                </c:pt>
                <c:pt idx="337">
                  <c:v> 1992m2</c:v>
                </c:pt>
                <c:pt idx="338">
                  <c:v> 1992m3</c:v>
                </c:pt>
                <c:pt idx="339">
                  <c:v> 1992m4</c:v>
                </c:pt>
                <c:pt idx="340">
                  <c:v> 1992m5</c:v>
                </c:pt>
                <c:pt idx="341">
                  <c:v> 1992m6</c:v>
                </c:pt>
                <c:pt idx="342">
                  <c:v> 1992m7</c:v>
                </c:pt>
                <c:pt idx="343">
                  <c:v> 1992m8</c:v>
                </c:pt>
                <c:pt idx="344">
                  <c:v> 1992m9</c:v>
                </c:pt>
                <c:pt idx="345">
                  <c:v>1992m10</c:v>
                </c:pt>
                <c:pt idx="346">
                  <c:v>1992m11</c:v>
                </c:pt>
                <c:pt idx="347">
                  <c:v>1992m12</c:v>
                </c:pt>
                <c:pt idx="348">
                  <c:v> 1993m1</c:v>
                </c:pt>
                <c:pt idx="349">
                  <c:v> 1993m2</c:v>
                </c:pt>
                <c:pt idx="350">
                  <c:v> 1993m3</c:v>
                </c:pt>
                <c:pt idx="351">
                  <c:v> 1993m4</c:v>
                </c:pt>
                <c:pt idx="352">
                  <c:v> 1993m5</c:v>
                </c:pt>
                <c:pt idx="353">
                  <c:v> 1993m6</c:v>
                </c:pt>
                <c:pt idx="354">
                  <c:v> 1993m7</c:v>
                </c:pt>
                <c:pt idx="355">
                  <c:v> 1993m8</c:v>
                </c:pt>
                <c:pt idx="356">
                  <c:v> 1993m9</c:v>
                </c:pt>
                <c:pt idx="357">
                  <c:v>1993m10</c:v>
                </c:pt>
                <c:pt idx="358">
                  <c:v>1993m11</c:v>
                </c:pt>
                <c:pt idx="359">
                  <c:v>1993m12</c:v>
                </c:pt>
                <c:pt idx="360">
                  <c:v> 1994m1</c:v>
                </c:pt>
                <c:pt idx="361">
                  <c:v> 1994m2</c:v>
                </c:pt>
                <c:pt idx="362">
                  <c:v> 1994m3</c:v>
                </c:pt>
                <c:pt idx="363">
                  <c:v> 1994m4</c:v>
                </c:pt>
                <c:pt idx="364">
                  <c:v> 1994m5</c:v>
                </c:pt>
                <c:pt idx="365">
                  <c:v> 1994m6</c:v>
                </c:pt>
                <c:pt idx="366">
                  <c:v> 1994m7</c:v>
                </c:pt>
                <c:pt idx="367">
                  <c:v> 1994m8</c:v>
                </c:pt>
                <c:pt idx="368">
                  <c:v> 1994m9</c:v>
                </c:pt>
                <c:pt idx="369">
                  <c:v>1994m10</c:v>
                </c:pt>
                <c:pt idx="370">
                  <c:v>1994m11</c:v>
                </c:pt>
                <c:pt idx="371">
                  <c:v>1994m12</c:v>
                </c:pt>
                <c:pt idx="372">
                  <c:v> 1995m1</c:v>
                </c:pt>
                <c:pt idx="373">
                  <c:v> 1995m2</c:v>
                </c:pt>
                <c:pt idx="374">
                  <c:v> 1995m3</c:v>
                </c:pt>
                <c:pt idx="375">
                  <c:v> 1995m4</c:v>
                </c:pt>
                <c:pt idx="376">
                  <c:v> 1995m5</c:v>
                </c:pt>
                <c:pt idx="377">
                  <c:v> 1995m6</c:v>
                </c:pt>
                <c:pt idx="378">
                  <c:v> 1995m7</c:v>
                </c:pt>
                <c:pt idx="379">
                  <c:v> 1995m8</c:v>
                </c:pt>
                <c:pt idx="380">
                  <c:v> 1995m9</c:v>
                </c:pt>
                <c:pt idx="381">
                  <c:v>1995m10</c:v>
                </c:pt>
                <c:pt idx="382">
                  <c:v>1995m11</c:v>
                </c:pt>
                <c:pt idx="383">
                  <c:v>1995m12</c:v>
                </c:pt>
                <c:pt idx="384">
                  <c:v> 1996m1</c:v>
                </c:pt>
                <c:pt idx="385">
                  <c:v> 1996m2</c:v>
                </c:pt>
                <c:pt idx="386">
                  <c:v> 1996m3</c:v>
                </c:pt>
                <c:pt idx="387">
                  <c:v> 1996m4</c:v>
                </c:pt>
                <c:pt idx="388">
                  <c:v> 1996m5</c:v>
                </c:pt>
                <c:pt idx="389">
                  <c:v> 1996m6</c:v>
                </c:pt>
                <c:pt idx="390">
                  <c:v> 1996m7</c:v>
                </c:pt>
                <c:pt idx="391">
                  <c:v> 1996m8</c:v>
                </c:pt>
                <c:pt idx="392">
                  <c:v> 1996m9</c:v>
                </c:pt>
                <c:pt idx="393">
                  <c:v>1996m10</c:v>
                </c:pt>
                <c:pt idx="394">
                  <c:v>1996m11</c:v>
                </c:pt>
                <c:pt idx="395">
                  <c:v>1996m12</c:v>
                </c:pt>
                <c:pt idx="396">
                  <c:v> 1997m1</c:v>
                </c:pt>
                <c:pt idx="397">
                  <c:v> 1997m2</c:v>
                </c:pt>
                <c:pt idx="398">
                  <c:v> 1997m3</c:v>
                </c:pt>
                <c:pt idx="399">
                  <c:v> 1997m4</c:v>
                </c:pt>
                <c:pt idx="400">
                  <c:v> 1997m5</c:v>
                </c:pt>
                <c:pt idx="401">
                  <c:v> 1997m6</c:v>
                </c:pt>
                <c:pt idx="402">
                  <c:v> 1997m7</c:v>
                </c:pt>
                <c:pt idx="403">
                  <c:v> 1997m8</c:v>
                </c:pt>
                <c:pt idx="404">
                  <c:v> 1997m9</c:v>
                </c:pt>
                <c:pt idx="405">
                  <c:v>1997m10</c:v>
                </c:pt>
                <c:pt idx="406">
                  <c:v>1997m11</c:v>
                </c:pt>
                <c:pt idx="407">
                  <c:v>1997m12</c:v>
                </c:pt>
                <c:pt idx="408">
                  <c:v> 1998m1</c:v>
                </c:pt>
                <c:pt idx="409">
                  <c:v> 1998m2</c:v>
                </c:pt>
                <c:pt idx="410">
                  <c:v> 1998m3</c:v>
                </c:pt>
                <c:pt idx="411">
                  <c:v> 1998m4</c:v>
                </c:pt>
                <c:pt idx="412">
                  <c:v> 1998m5</c:v>
                </c:pt>
                <c:pt idx="413">
                  <c:v> 1998m6</c:v>
                </c:pt>
                <c:pt idx="414">
                  <c:v> 1998m7</c:v>
                </c:pt>
                <c:pt idx="415">
                  <c:v> 1998m8</c:v>
                </c:pt>
                <c:pt idx="416">
                  <c:v> 1998m9</c:v>
                </c:pt>
                <c:pt idx="417">
                  <c:v>1998m10</c:v>
                </c:pt>
                <c:pt idx="418">
                  <c:v>1998m11</c:v>
                </c:pt>
                <c:pt idx="419">
                  <c:v>1998m12</c:v>
                </c:pt>
                <c:pt idx="420">
                  <c:v> 1999m1</c:v>
                </c:pt>
                <c:pt idx="421">
                  <c:v> 1999m2</c:v>
                </c:pt>
                <c:pt idx="422">
                  <c:v> 1999m3</c:v>
                </c:pt>
                <c:pt idx="423">
                  <c:v> 1999m4</c:v>
                </c:pt>
                <c:pt idx="424">
                  <c:v> 1999m5</c:v>
                </c:pt>
                <c:pt idx="425">
                  <c:v> 1999m6</c:v>
                </c:pt>
                <c:pt idx="426">
                  <c:v> 1999m7</c:v>
                </c:pt>
                <c:pt idx="427">
                  <c:v> 1999m8</c:v>
                </c:pt>
                <c:pt idx="428">
                  <c:v> 1999m9</c:v>
                </c:pt>
                <c:pt idx="429">
                  <c:v>1999m10</c:v>
                </c:pt>
                <c:pt idx="430">
                  <c:v>1999m11</c:v>
                </c:pt>
                <c:pt idx="431">
                  <c:v>1999m12</c:v>
                </c:pt>
                <c:pt idx="432">
                  <c:v> 2000m1</c:v>
                </c:pt>
                <c:pt idx="433">
                  <c:v> 2000m2</c:v>
                </c:pt>
                <c:pt idx="434">
                  <c:v> 2000m3</c:v>
                </c:pt>
                <c:pt idx="435">
                  <c:v> 2000m4</c:v>
                </c:pt>
                <c:pt idx="436">
                  <c:v> 2000m5</c:v>
                </c:pt>
                <c:pt idx="437">
                  <c:v> 2000m6</c:v>
                </c:pt>
                <c:pt idx="438">
                  <c:v> 2000m7</c:v>
                </c:pt>
                <c:pt idx="439">
                  <c:v> 2000m8</c:v>
                </c:pt>
                <c:pt idx="440">
                  <c:v> 2000m9</c:v>
                </c:pt>
                <c:pt idx="441">
                  <c:v>2000m10</c:v>
                </c:pt>
                <c:pt idx="442">
                  <c:v>2000m11</c:v>
                </c:pt>
                <c:pt idx="443">
                  <c:v>2000m12</c:v>
                </c:pt>
                <c:pt idx="444">
                  <c:v> 2001m1</c:v>
                </c:pt>
                <c:pt idx="445">
                  <c:v> 2001m2</c:v>
                </c:pt>
                <c:pt idx="446">
                  <c:v> 2001m3</c:v>
                </c:pt>
                <c:pt idx="447">
                  <c:v> 2001m4</c:v>
                </c:pt>
                <c:pt idx="448">
                  <c:v> 2001m5</c:v>
                </c:pt>
                <c:pt idx="449">
                  <c:v> 2001m6</c:v>
                </c:pt>
                <c:pt idx="450">
                  <c:v> 2001m7</c:v>
                </c:pt>
                <c:pt idx="451">
                  <c:v> 2001m8</c:v>
                </c:pt>
                <c:pt idx="452">
                  <c:v> 2001m9</c:v>
                </c:pt>
                <c:pt idx="453">
                  <c:v>2001m10</c:v>
                </c:pt>
                <c:pt idx="454">
                  <c:v>2001m11</c:v>
                </c:pt>
                <c:pt idx="455">
                  <c:v>2001m12</c:v>
                </c:pt>
                <c:pt idx="456">
                  <c:v> 2002m1</c:v>
                </c:pt>
                <c:pt idx="457">
                  <c:v> 2002m2</c:v>
                </c:pt>
                <c:pt idx="458">
                  <c:v> 2002m3</c:v>
                </c:pt>
                <c:pt idx="459">
                  <c:v> 2002m4</c:v>
                </c:pt>
                <c:pt idx="460">
                  <c:v> 2002m5</c:v>
                </c:pt>
                <c:pt idx="461">
                  <c:v> 2002m6</c:v>
                </c:pt>
                <c:pt idx="462">
                  <c:v> 2002m7</c:v>
                </c:pt>
                <c:pt idx="463">
                  <c:v> 2002m8</c:v>
                </c:pt>
                <c:pt idx="464">
                  <c:v> 2002m9</c:v>
                </c:pt>
                <c:pt idx="465">
                  <c:v>2002m10</c:v>
                </c:pt>
                <c:pt idx="466">
                  <c:v>2002m11</c:v>
                </c:pt>
                <c:pt idx="467">
                  <c:v>2002m12</c:v>
                </c:pt>
                <c:pt idx="468">
                  <c:v> 2003m1</c:v>
                </c:pt>
                <c:pt idx="469">
                  <c:v> 2003m2</c:v>
                </c:pt>
                <c:pt idx="470">
                  <c:v> 2003m3</c:v>
                </c:pt>
                <c:pt idx="471">
                  <c:v> 2003m4</c:v>
                </c:pt>
                <c:pt idx="472">
                  <c:v> 2003m5</c:v>
                </c:pt>
                <c:pt idx="473">
                  <c:v> 2003m6</c:v>
                </c:pt>
                <c:pt idx="474">
                  <c:v> 2003m7</c:v>
                </c:pt>
                <c:pt idx="475">
                  <c:v> 2003m8</c:v>
                </c:pt>
                <c:pt idx="476">
                  <c:v> 2003m9</c:v>
                </c:pt>
                <c:pt idx="477">
                  <c:v>2003m10</c:v>
                </c:pt>
                <c:pt idx="478">
                  <c:v>2003m11</c:v>
                </c:pt>
                <c:pt idx="479">
                  <c:v>2003m12</c:v>
                </c:pt>
                <c:pt idx="480">
                  <c:v> 2004m1</c:v>
                </c:pt>
                <c:pt idx="481">
                  <c:v> 2004m2</c:v>
                </c:pt>
                <c:pt idx="482">
                  <c:v> 2004m3</c:v>
                </c:pt>
                <c:pt idx="483">
                  <c:v> 2004m4</c:v>
                </c:pt>
                <c:pt idx="484">
                  <c:v> 2004m5</c:v>
                </c:pt>
                <c:pt idx="485">
                  <c:v> 2004m6</c:v>
                </c:pt>
                <c:pt idx="486">
                  <c:v> 2004m7</c:v>
                </c:pt>
                <c:pt idx="487">
                  <c:v> 2004m8</c:v>
                </c:pt>
                <c:pt idx="488">
                  <c:v> 2004m9</c:v>
                </c:pt>
                <c:pt idx="489">
                  <c:v>2004m10</c:v>
                </c:pt>
                <c:pt idx="490">
                  <c:v>2004m11</c:v>
                </c:pt>
                <c:pt idx="491">
                  <c:v>2004m12</c:v>
                </c:pt>
                <c:pt idx="492">
                  <c:v> 2005m1</c:v>
                </c:pt>
                <c:pt idx="493">
                  <c:v> 2005m2</c:v>
                </c:pt>
                <c:pt idx="494">
                  <c:v> 2005m3</c:v>
                </c:pt>
                <c:pt idx="495">
                  <c:v> 2005m4</c:v>
                </c:pt>
                <c:pt idx="496">
                  <c:v> 2005m5</c:v>
                </c:pt>
                <c:pt idx="497">
                  <c:v> 2005m6</c:v>
                </c:pt>
                <c:pt idx="498">
                  <c:v> 2005m7</c:v>
                </c:pt>
                <c:pt idx="499">
                  <c:v> 2005m8</c:v>
                </c:pt>
                <c:pt idx="500">
                  <c:v> 2005m9</c:v>
                </c:pt>
                <c:pt idx="501">
                  <c:v>2005m10</c:v>
                </c:pt>
                <c:pt idx="502">
                  <c:v>2005m11</c:v>
                </c:pt>
                <c:pt idx="503">
                  <c:v>2005m12</c:v>
                </c:pt>
                <c:pt idx="504">
                  <c:v> 2006m1</c:v>
                </c:pt>
                <c:pt idx="505">
                  <c:v> 2006m2</c:v>
                </c:pt>
                <c:pt idx="506">
                  <c:v> 2006m3</c:v>
                </c:pt>
                <c:pt idx="507">
                  <c:v> 2006m4</c:v>
                </c:pt>
                <c:pt idx="508">
                  <c:v> 2006m5</c:v>
                </c:pt>
                <c:pt idx="509">
                  <c:v> 2006m6</c:v>
                </c:pt>
                <c:pt idx="510">
                  <c:v> 2006m7</c:v>
                </c:pt>
                <c:pt idx="511">
                  <c:v> 2006m8</c:v>
                </c:pt>
                <c:pt idx="512">
                  <c:v> 2006m9</c:v>
                </c:pt>
                <c:pt idx="513">
                  <c:v>2006m10</c:v>
                </c:pt>
                <c:pt idx="514">
                  <c:v>2006m11</c:v>
                </c:pt>
                <c:pt idx="515">
                  <c:v>2006m12</c:v>
                </c:pt>
                <c:pt idx="516">
                  <c:v> 2007m1</c:v>
                </c:pt>
                <c:pt idx="517">
                  <c:v> 2007m2</c:v>
                </c:pt>
                <c:pt idx="518">
                  <c:v> 2007m3</c:v>
                </c:pt>
                <c:pt idx="519">
                  <c:v> 2007m4</c:v>
                </c:pt>
                <c:pt idx="520">
                  <c:v> 2007m5</c:v>
                </c:pt>
                <c:pt idx="521">
                  <c:v> 2007m6</c:v>
                </c:pt>
                <c:pt idx="522">
                  <c:v> 2007m7</c:v>
                </c:pt>
                <c:pt idx="523">
                  <c:v> 2007m8</c:v>
                </c:pt>
                <c:pt idx="524">
                  <c:v> 2007m9</c:v>
                </c:pt>
                <c:pt idx="525">
                  <c:v>2007m10</c:v>
                </c:pt>
                <c:pt idx="526">
                  <c:v>2007m11</c:v>
                </c:pt>
                <c:pt idx="527">
                  <c:v>2007m12</c:v>
                </c:pt>
                <c:pt idx="528">
                  <c:v> 2008m1</c:v>
                </c:pt>
                <c:pt idx="529">
                  <c:v> 2008m2</c:v>
                </c:pt>
                <c:pt idx="530">
                  <c:v> 2008m3</c:v>
                </c:pt>
                <c:pt idx="531">
                  <c:v> 2008m4</c:v>
                </c:pt>
                <c:pt idx="532">
                  <c:v> 2008m5</c:v>
                </c:pt>
                <c:pt idx="533">
                  <c:v> 2008m6</c:v>
                </c:pt>
                <c:pt idx="534">
                  <c:v> 2008m7</c:v>
                </c:pt>
                <c:pt idx="535">
                  <c:v> 2008m8</c:v>
                </c:pt>
                <c:pt idx="536">
                  <c:v> 2008m9</c:v>
                </c:pt>
                <c:pt idx="537">
                  <c:v>2008m10</c:v>
                </c:pt>
                <c:pt idx="538">
                  <c:v>2008m11</c:v>
                </c:pt>
                <c:pt idx="539">
                  <c:v>2008m12</c:v>
                </c:pt>
                <c:pt idx="540">
                  <c:v> 2009m1</c:v>
                </c:pt>
                <c:pt idx="541">
                  <c:v> 2009m2</c:v>
                </c:pt>
                <c:pt idx="542">
                  <c:v> 2009m3</c:v>
                </c:pt>
                <c:pt idx="543">
                  <c:v> 2009m4</c:v>
                </c:pt>
                <c:pt idx="544">
                  <c:v> 2009m5</c:v>
                </c:pt>
                <c:pt idx="545">
                  <c:v> 2009m6</c:v>
                </c:pt>
                <c:pt idx="546">
                  <c:v> 2009m7</c:v>
                </c:pt>
                <c:pt idx="547">
                  <c:v> 2009m8</c:v>
                </c:pt>
                <c:pt idx="548">
                  <c:v> 2009m9</c:v>
                </c:pt>
                <c:pt idx="549">
                  <c:v>2009m10</c:v>
                </c:pt>
                <c:pt idx="550">
                  <c:v>2009m11</c:v>
                </c:pt>
                <c:pt idx="551">
                  <c:v>2009m12</c:v>
                </c:pt>
                <c:pt idx="552">
                  <c:v> 2010m1</c:v>
                </c:pt>
                <c:pt idx="553">
                  <c:v> 2010m2</c:v>
                </c:pt>
                <c:pt idx="554">
                  <c:v> 2010m3</c:v>
                </c:pt>
                <c:pt idx="555">
                  <c:v> 2010m4</c:v>
                </c:pt>
                <c:pt idx="556">
                  <c:v> 2010m5</c:v>
                </c:pt>
                <c:pt idx="557">
                  <c:v> 2010m6</c:v>
                </c:pt>
                <c:pt idx="558">
                  <c:v> 2010m7</c:v>
                </c:pt>
                <c:pt idx="559">
                  <c:v> 2010m8</c:v>
                </c:pt>
                <c:pt idx="560">
                  <c:v> 2010m9</c:v>
                </c:pt>
                <c:pt idx="561">
                  <c:v>2010m10</c:v>
                </c:pt>
                <c:pt idx="562">
                  <c:v>2010m11</c:v>
                </c:pt>
                <c:pt idx="563">
                  <c:v>2010m12</c:v>
                </c:pt>
                <c:pt idx="564">
                  <c:v> 2011m1</c:v>
                </c:pt>
                <c:pt idx="565">
                  <c:v> 2011m2</c:v>
                </c:pt>
                <c:pt idx="566">
                  <c:v> 2011m3</c:v>
                </c:pt>
                <c:pt idx="567">
                  <c:v> 2011m4</c:v>
                </c:pt>
                <c:pt idx="568">
                  <c:v> 2011m5</c:v>
                </c:pt>
                <c:pt idx="569">
                  <c:v> 2011m6</c:v>
                </c:pt>
                <c:pt idx="570">
                  <c:v> 2011m7</c:v>
                </c:pt>
                <c:pt idx="571">
                  <c:v> 2011m8</c:v>
                </c:pt>
                <c:pt idx="572">
                  <c:v> 2011m9</c:v>
                </c:pt>
                <c:pt idx="573">
                  <c:v>2011m10</c:v>
                </c:pt>
                <c:pt idx="574">
                  <c:v>2011m11</c:v>
                </c:pt>
                <c:pt idx="575">
                  <c:v>2011m12</c:v>
                </c:pt>
                <c:pt idx="576">
                  <c:v> 2012m1</c:v>
                </c:pt>
                <c:pt idx="577">
                  <c:v> 2012m2</c:v>
                </c:pt>
                <c:pt idx="578">
                  <c:v> 2012m3</c:v>
                </c:pt>
                <c:pt idx="579">
                  <c:v> 2012m4</c:v>
                </c:pt>
                <c:pt idx="580">
                  <c:v> 2012m5</c:v>
                </c:pt>
                <c:pt idx="581">
                  <c:v> 2012m6</c:v>
                </c:pt>
                <c:pt idx="582">
                  <c:v> 2012m7</c:v>
                </c:pt>
                <c:pt idx="583">
                  <c:v> 2012m8</c:v>
                </c:pt>
                <c:pt idx="584">
                  <c:v> 2012m9</c:v>
                </c:pt>
                <c:pt idx="585">
                  <c:v>2012m10</c:v>
                </c:pt>
                <c:pt idx="586">
                  <c:v>2012m11</c:v>
                </c:pt>
                <c:pt idx="587">
                  <c:v>2012m12</c:v>
                </c:pt>
                <c:pt idx="588">
                  <c:v> 2013m1</c:v>
                </c:pt>
                <c:pt idx="589">
                  <c:v> 2013m2</c:v>
                </c:pt>
                <c:pt idx="590">
                  <c:v> 2013m3</c:v>
                </c:pt>
                <c:pt idx="591">
                  <c:v> 2013m4</c:v>
                </c:pt>
                <c:pt idx="592">
                  <c:v> 2013m5</c:v>
                </c:pt>
                <c:pt idx="593">
                  <c:v> 2013m6</c:v>
                </c:pt>
                <c:pt idx="594">
                  <c:v> 2013m7</c:v>
                </c:pt>
                <c:pt idx="595">
                  <c:v> 2013m8</c:v>
                </c:pt>
                <c:pt idx="596">
                  <c:v> 2013m9</c:v>
                </c:pt>
                <c:pt idx="597">
                  <c:v>2013m10</c:v>
                </c:pt>
                <c:pt idx="598">
                  <c:v>2013m11</c:v>
                </c:pt>
                <c:pt idx="599">
                  <c:v>2013m12</c:v>
                </c:pt>
                <c:pt idx="600">
                  <c:v> 2014m1</c:v>
                </c:pt>
                <c:pt idx="601">
                  <c:v> 2014m2</c:v>
                </c:pt>
                <c:pt idx="602">
                  <c:v> 2014m3</c:v>
                </c:pt>
                <c:pt idx="603">
                  <c:v> 2014m4</c:v>
                </c:pt>
                <c:pt idx="604">
                  <c:v> 2014m5</c:v>
                </c:pt>
                <c:pt idx="605">
                  <c:v> 2014m6</c:v>
                </c:pt>
                <c:pt idx="606">
                  <c:v> 2014m7</c:v>
                </c:pt>
                <c:pt idx="607">
                  <c:v> 2014m8</c:v>
                </c:pt>
                <c:pt idx="608">
                  <c:v> 2014m9</c:v>
                </c:pt>
                <c:pt idx="609">
                  <c:v>2014m10</c:v>
                </c:pt>
                <c:pt idx="610">
                  <c:v>2014m11</c:v>
                </c:pt>
                <c:pt idx="611">
                  <c:v>2014m12</c:v>
                </c:pt>
                <c:pt idx="612">
                  <c:v> 2015m1</c:v>
                </c:pt>
              </c:strCache>
            </c:strRef>
          </c:cat>
          <c:val>
            <c:numRef>
              <c:f>'9_e_comp'!$H$2:$H$924</c:f>
              <c:numCache>
                <c:formatCode>General</c:formatCode>
                <c:ptCount val="613"/>
                <c:pt idx="0">
                  <c:v>100.0</c:v>
                </c:pt>
                <c:pt idx="12">
                  <c:v>104.027702331543</c:v>
                </c:pt>
                <c:pt idx="24">
                  <c:v>109.737907409668</c:v>
                </c:pt>
                <c:pt idx="36">
                  <c:v>112.9285125732422</c:v>
                </c:pt>
                <c:pt idx="48">
                  <c:v>116.0294342041016</c:v>
                </c:pt>
                <c:pt idx="60">
                  <c:v>119.117057800293</c:v>
                </c:pt>
                <c:pt idx="72">
                  <c:v>118.2982330322266</c:v>
                </c:pt>
                <c:pt idx="84">
                  <c:v>117.6687469482422</c:v>
                </c:pt>
                <c:pt idx="96">
                  <c:v>120.7048873901367</c:v>
                </c:pt>
                <c:pt idx="108">
                  <c:v>126.2855453491211</c:v>
                </c:pt>
                <c:pt idx="120">
                  <c:v>128.1258239746094</c:v>
                </c:pt>
                <c:pt idx="132">
                  <c:v>125.1926651000977</c:v>
                </c:pt>
                <c:pt idx="144">
                  <c:v>129.0725555419922</c:v>
                </c:pt>
                <c:pt idx="156">
                  <c:v>133.5653076171875</c:v>
                </c:pt>
                <c:pt idx="168">
                  <c:v>140.3667297363281</c:v>
                </c:pt>
                <c:pt idx="180">
                  <c:v>145.0006713867187</c:v>
                </c:pt>
                <c:pt idx="192">
                  <c:v>144.8677978515625</c:v>
                </c:pt>
                <c:pt idx="204">
                  <c:v>146.1334075927734</c:v>
                </c:pt>
                <c:pt idx="216">
                  <c:v>142.5408630371094</c:v>
                </c:pt>
                <c:pt idx="228">
                  <c:v>143.421142578125</c:v>
                </c:pt>
                <c:pt idx="240">
                  <c:v>150.523193359375</c:v>
                </c:pt>
                <c:pt idx="252">
                  <c:v>154.4329681396484</c:v>
                </c:pt>
                <c:pt idx="264">
                  <c:v>157.213333129882</c:v>
                </c:pt>
                <c:pt idx="276">
                  <c:v>161.6097564697266</c:v>
                </c:pt>
                <c:pt idx="288">
                  <c:v>166.3167724609375</c:v>
                </c:pt>
                <c:pt idx="300">
                  <c:v>170.6666870117187</c:v>
                </c:pt>
                <c:pt idx="312">
                  <c:v>172.555145263672</c:v>
                </c:pt>
                <c:pt idx="324">
                  <c:v>170.082046508789</c:v>
                </c:pt>
                <c:pt idx="336">
                  <c:v>170.2664031982422</c:v>
                </c:pt>
                <c:pt idx="348">
                  <c:v>172.7777099609375</c:v>
                </c:pt>
                <c:pt idx="360">
                  <c:v>177.3485260009766</c:v>
                </c:pt>
                <c:pt idx="372">
                  <c:v>182.2913970947266</c:v>
                </c:pt>
                <c:pt idx="384">
                  <c:v>185.8507232666016</c:v>
                </c:pt>
                <c:pt idx="396">
                  <c:v>190.544448852539</c:v>
                </c:pt>
                <c:pt idx="408">
                  <c:v>195.5853118896484</c:v>
                </c:pt>
                <c:pt idx="420">
                  <c:v>199.8538360595703</c:v>
                </c:pt>
                <c:pt idx="432">
                  <c:v>204.2718505859375</c:v>
                </c:pt>
                <c:pt idx="444">
                  <c:v>204.622314453125</c:v>
                </c:pt>
                <c:pt idx="456">
                  <c:v>202.5876922607422</c:v>
                </c:pt>
                <c:pt idx="468">
                  <c:v>201.7622222900391</c:v>
                </c:pt>
                <c:pt idx="480">
                  <c:v>203.6373901367187</c:v>
                </c:pt>
                <c:pt idx="492">
                  <c:v>207.3478546142578</c:v>
                </c:pt>
                <c:pt idx="504">
                  <c:v>211.1048431396484</c:v>
                </c:pt>
                <c:pt idx="516">
                  <c:v>213.428451538086</c:v>
                </c:pt>
                <c:pt idx="528">
                  <c:v>211.7293395996094</c:v>
                </c:pt>
                <c:pt idx="540">
                  <c:v>201.3038177490234</c:v>
                </c:pt>
                <c:pt idx="552">
                  <c:v>198.9303741455078</c:v>
                </c:pt>
                <c:pt idx="564">
                  <c:v>201.4018096923828</c:v>
                </c:pt>
                <c:pt idx="576">
                  <c:v>204.986053466797</c:v>
                </c:pt>
                <c:pt idx="588">
                  <c:v>209.2413024902344</c:v>
                </c:pt>
              </c:numCache>
            </c:numRef>
          </c:val>
          <c:smooth val="0"/>
        </c:ser>
        <c:ser>
          <c:idx val="7"/>
          <c:order val="7"/>
          <c:tx>
            <c:strRef>
              <c:f>'9_e_comp'!$I$1</c:f>
              <c:strCache>
                <c:ptCount val="1"/>
                <c:pt idx="0">
                  <c:v>E_C</c:v>
                </c:pt>
              </c:strCache>
            </c:strRef>
          </c:tx>
          <c:spPr>
            <a:ln w="19050">
              <a:solidFill>
                <a:schemeClr val="accent2"/>
              </a:solidFill>
            </a:ln>
          </c:spPr>
          <c:marker>
            <c:symbol val="none"/>
          </c:marker>
          <c:dLbls>
            <c:dLbl>
              <c:idx val="584"/>
              <c:layout>
                <c:manualLayout>
                  <c:x val="0.026197601010101"/>
                  <c:y val="-0.0360576923076923"/>
                </c:manualLayout>
              </c:layout>
              <c:spPr/>
              <c:txPr>
                <a:bodyPr/>
                <a:lstStyle/>
                <a:p>
                  <a:pPr>
                    <a:defRPr sz="1400"/>
                  </a:pPr>
                  <a:endParaRPr lang="en-US"/>
                </a:p>
              </c:txPr>
              <c:showLegendKey val="1"/>
              <c:showVal val="0"/>
              <c:showCatName val="0"/>
              <c:showSerName val="1"/>
              <c:showPercent val="0"/>
              <c:showBubbleSize val="0"/>
            </c:dLbl>
            <c:showLegendKey val="1"/>
            <c:showVal val="0"/>
            <c:showCatName val="0"/>
            <c:showSerName val="0"/>
            <c:showPercent val="0"/>
            <c:showBubbleSize val="0"/>
          </c:dLbls>
          <c:cat>
            <c:strRef>
              <c:f>'9_e_comp'!$A$2:$A$924</c:f>
              <c:strCache>
                <c:ptCount val="613"/>
                <c:pt idx="0">
                  <c:v> 1964m1</c:v>
                </c:pt>
                <c:pt idx="1">
                  <c:v> 1964m2</c:v>
                </c:pt>
                <c:pt idx="2">
                  <c:v> 1964m3</c:v>
                </c:pt>
                <c:pt idx="3">
                  <c:v> 1964m4</c:v>
                </c:pt>
                <c:pt idx="4">
                  <c:v> 1964m5</c:v>
                </c:pt>
                <c:pt idx="5">
                  <c:v> 1964m6</c:v>
                </c:pt>
                <c:pt idx="6">
                  <c:v> 1964m7</c:v>
                </c:pt>
                <c:pt idx="7">
                  <c:v> 1964m8</c:v>
                </c:pt>
                <c:pt idx="8">
                  <c:v> 1964m9</c:v>
                </c:pt>
                <c:pt idx="9">
                  <c:v>1964m10</c:v>
                </c:pt>
                <c:pt idx="10">
                  <c:v>1964m11</c:v>
                </c:pt>
                <c:pt idx="11">
                  <c:v>1964m12</c:v>
                </c:pt>
                <c:pt idx="12">
                  <c:v> 1965m1</c:v>
                </c:pt>
                <c:pt idx="13">
                  <c:v> 1965m2</c:v>
                </c:pt>
                <c:pt idx="14">
                  <c:v> 1965m3</c:v>
                </c:pt>
                <c:pt idx="15">
                  <c:v> 1965m4</c:v>
                </c:pt>
                <c:pt idx="16">
                  <c:v> 1965m5</c:v>
                </c:pt>
                <c:pt idx="17">
                  <c:v> 1965m6</c:v>
                </c:pt>
                <c:pt idx="18">
                  <c:v> 1965m7</c:v>
                </c:pt>
                <c:pt idx="19">
                  <c:v> 1965m8</c:v>
                </c:pt>
                <c:pt idx="20">
                  <c:v> 1965m9</c:v>
                </c:pt>
                <c:pt idx="21">
                  <c:v>1965m10</c:v>
                </c:pt>
                <c:pt idx="22">
                  <c:v>1965m11</c:v>
                </c:pt>
                <c:pt idx="23">
                  <c:v>1965m12</c:v>
                </c:pt>
                <c:pt idx="24">
                  <c:v> 1966m1</c:v>
                </c:pt>
                <c:pt idx="25">
                  <c:v> 1966m2</c:v>
                </c:pt>
                <c:pt idx="26">
                  <c:v> 1966m3</c:v>
                </c:pt>
                <c:pt idx="27">
                  <c:v> 1966m4</c:v>
                </c:pt>
                <c:pt idx="28">
                  <c:v> 1966m5</c:v>
                </c:pt>
                <c:pt idx="29">
                  <c:v> 1966m6</c:v>
                </c:pt>
                <c:pt idx="30">
                  <c:v> 1966m7</c:v>
                </c:pt>
                <c:pt idx="31">
                  <c:v> 1966m8</c:v>
                </c:pt>
                <c:pt idx="32">
                  <c:v> 1966m9</c:v>
                </c:pt>
                <c:pt idx="33">
                  <c:v>1966m10</c:v>
                </c:pt>
                <c:pt idx="34">
                  <c:v>1966m11</c:v>
                </c:pt>
                <c:pt idx="35">
                  <c:v>1966m12</c:v>
                </c:pt>
                <c:pt idx="36">
                  <c:v> 1967m1</c:v>
                </c:pt>
                <c:pt idx="37">
                  <c:v> 1967m2</c:v>
                </c:pt>
                <c:pt idx="38">
                  <c:v> 1967m3</c:v>
                </c:pt>
                <c:pt idx="39">
                  <c:v> 1967m4</c:v>
                </c:pt>
                <c:pt idx="40">
                  <c:v> 1967m5</c:v>
                </c:pt>
                <c:pt idx="41">
                  <c:v> 1967m6</c:v>
                </c:pt>
                <c:pt idx="42">
                  <c:v> 1967m7</c:v>
                </c:pt>
                <c:pt idx="43">
                  <c:v> 1967m8</c:v>
                </c:pt>
                <c:pt idx="44">
                  <c:v> 1967m9</c:v>
                </c:pt>
                <c:pt idx="45">
                  <c:v>1967m10</c:v>
                </c:pt>
                <c:pt idx="46">
                  <c:v>1967m11</c:v>
                </c:pt>
                <c:pt idx="47">
                  <c:v>1967m12</c:v>
                </c:pt>
                <c:pt idx="48">
                  <c:v> 1968m1</c:v>
                </c:pt>
                <c:pt idx="49">
                  <c:v> 1968m2</c:v>
                </c:pt>
                <c:pt idx="50">
                  <c:v> 1968m3</c:v>
                </c:pt>
                <c:pt idx="51">
                  <c:v> 1968m4</c:v>
                </c:pt>
                <c:pt idx="52">
                  <c:v> 1968m5</c:v>
                </c:pt>
                <c:pt idx="53">
                  <c:v> 1968m6</c:v>
                </c:pt>
                <c:pt idx="54">
                  <c:v> 1968m7</c:v>
                </c:pt>
                <c:pt idx="55">
                  <c:v> 1968m8</c:v>
                </c:pt>
                <c:pt idx="56">
                  <c:v> 1968m9</c:v>
                </c:pt>
                <c:pt idx="57">
                  <c:v>1968m10</c:v>
                </c:pt>
                <c:pt idx="58">
                  <c:v>1968m11</c:v>
                </c:pt>
                <c:pt idx="59">
                  <c:v>1968m12</c:v>
                </c:pt>
                <c:pt idx="60">
                  <c:v> 1969m1</c:v>
                </c:pt>
                <c:pt idx="61">
                  <c:v> 1969m2</c:v>
                </c:pt>
                <c:pt idx="62">
                  <c:v> 1969m3</c:v>
                </c:pt>
                <c:pt idx="63">
                  <c:v> 1969m4</c:v>
                </c:pt>
                <c:pt idx="64">
                  <c:v> 1969m5</c:v>
                </c:pt>
                <c:pt idx="65">
                  <c:v> 1969m6</c:v>
                </c:pt>
                <c:pt idx="66">
                  <c:v> 1969m7</c:v>
                </c:pt>
                <c:pt idx="67">
                  <c:v> 1969m8</c:v>
                </c:pt>
                <c:pt idx="68">
                  <c:v> 1969m9</c:v>
                </c:pt>
                <c:pt idx="69">
                  <c:v>1969m10</c:v>
                </c:pt>
                <c:pt idx="70">
                  <c:v>1969m11</c:v>
                </c:pt>
                <c:pt idx="71">
                  <c:v>1969m12</c:v>
                </c:pt>
                <c:pt idx="72">
                  <c:v> 1970m1</c:v>
                </c:pt>
                <c:pt idx="73">
                  <c:v> 1970m2</c:v>
                </c:pt>
                <c:pt idx="74">
                  <c:v> 1970m3</c:v>
                </c:pt>
                <c:pt idx="75">
                  <c:v> 1970m4</c:v>
                </c:pt>
                <c:pt idx="76">
                  <c:v> 1970m5</c:v>
                </c:pt>
                <c:pt idx="77">
                  <c:v> 1970m6</c:v>
                </c:pt>
                <c:pt idx="78">
                  <c:v> 1970m7</c:v>
                </c:pt>
                <c:pt idx="79">
                  <c:v> 1970m8</c:v>
                </c:pt>
                <c:pt idx="80">
                  <c:v> 1970m9</c:v>
                </c:pt>
                <c:pt idx="81">
                  <c:v>1970m10</c:v>
                </c:pt>
                <c:pt idx="82">
                  <c:v>1970m11</c:v>
                </c:pt>
                <c:pt idx="83">
                  <c:v>1970m12</c:v>
                </c:pt>
                <c:pt idx="84">
                  <c:v> 1971m1</c:v>
                </c:pt>
                <c:pt idx="85">
                  <c:v> 1971m2</c:v>
                </c:pt>
                <c:pt idx="86">
                  <c:v> 1971m3</c:v>
                </c:pt>
                <c:pt idx="87">
                  <c:v> 1971m4</c:v>
                </c:pt>
                <c:pt idx="88">
                  <c:v> 1971m5</c:v>
                </c:pt>
                <c:pt idx="89">
                  <c:v> 1971m6</c:v>
                </c:pt>
                <c:pt idx="90">
                  <c:v> 1971m7</c:v>
                </c:pt>
                <c:pt idx="91">
                  <c:v> 1971m8</c:v>
                </c:pt>
                <c:pt idx="92">
                  <c:v> 1971m9</c:v>
                </c:pt>
                <c:pt idx="93">
                  <c:v>1971m10</c:v>
                </c:pt>
                <c:pt idx="94">
                  <c:v>1971m11</c:v>
                </c:pt>
                <c:pt idx="95">
                  <c:v>1971m12</c:v>
                </c:pt>
                <c:pt idx="96">
                  <c:v> 1972m1</c:v>
                </c:pt>
                <c:pt idx="97">
                  <c:v> 1972m2</c:v>
                </c:pt>
                <c:pt idx="98">
                  <c:v> 1972m3</c:v>
                </c:pt>
                <c:pt idx="99">
                  <c:v> 1972m4</c:v>
                </c:pt>
                <c:pt idx="100">
                  <c:v> 1972m5</c:v>
                </c:pt>
                <c:pt idx="101">
                  <c:v> 1972m6</c:v>
                </c:pt>
                <c:pt idx="102">
                  <c:v> 1972m7</c:v>
                </c:pt>
                <c:pt idx="103">
                  <c:v> 1972m8</c:v>
                </c:pt>
                <c:pt idx="104">
                  <c:v> 1972m9</c:v>
                </c:pt>
                <c:pt idx="105">
                  <c:v>1972m10</c:v>
                </c:pt>
                <c:pt idx="106">
                  <c:v>1972m11</c:v>
                </c:pt>
                <c:pt idx="107">
                  <c:v>1972m12</c:v>
                </c:pt>
                <c:pt idx="108">
                  <c:v> 1973m1</c:v>
                </c:pt>
                <c:pt idx="109">
                  <c:v> 1973m2</c:v>
                </c:pt>
                <c:pt idx="110">
                  <c:v> 1973m3</c:v>
                </c:pt>
                <c:pt idx="111">
                  <c:v> 1973m4</c:v>
                </c:pt>
                <c:pt idx="112">
                  <c:v> 1973m5</c:v>
                </c:pt>
                <c:pt idx="113">
                  <c:v> 1973m6</c:v>
                </c:pt>
                <c:pt idx="114">
                  <c:v> 1973m7</c:v>
                </c:pt>
                <c:pt idx="115">
                  <c:v> 1973m8</c:v>
                </c:pt>
                <c:pt idx="116">
                  <c:v> 1973m9</c:v>
                </c:pt>
                <c:pt idx="117">
                  <c:v>1973m10</c:v>
                </c:pt>
                <c:pt idx="118">
                  <c:v>1973m11</c:v>
                </c:pt>
                <c:pt idx="119">
                  <c:v>1973m12</c:v>
                </c:pt>
                <c:pt idx="120">
                  <c:v> 1974m1</c:v>
                </c:pt>
                <c:pt idx="121">
                  <c:v> 1974m2</c:v>
                </c:pt>
                <c:pt idx="122">
                  <c:v> 1974m3</c:v>
                </c:pt>
                <c:pt idx="123">
                  <c:v> 1974m4</c:v>
                </c:pt>
                <c:pt idx="124">
                  <c:v> 1974m5</c:v>
                </c:pt>
                <c:pt idx="125">
                  <c:v> 1974m6</c:v>
                </c:pt>
                <c:pt idx="126">
                  <c:v> 1974m7</c:v>
                </c:pt>
                <c:pt idx="127">
                  <c:v> 1974m8</c:v>
                </c:pt>
                <c:pt idx="128">
                  <c:v> 1974m9</c:v>
                </c:pt>
                <c:pt idx="129">
                  <c:v>1974m10</c:v>
                </c:pt>
                <c:pt idx="130">
                  <c:v>1974m11</c:v>
                </c:pt>
                <c:pt idx="131">
                  <c:v>1974m12</c:v>
                </c:pt>
                <c:pt idx="132">
                  <c:v> 1975m1</c:v>
                </c:pt>
                <c:pt idx="133">
                  <c:v> 1975m2</c:v>
                </c:pt>
                <c:pt idx="134">
                  <c:v> 1975m3</c:v>
                </c:pt>
                <c:pt idx="135">
                  <c:v> 1975m4</c:v>
                </c:pt>
                <c:pt idx="136">
                  <c:v> 1975m5</c:v>
                </c:pt>
                <c:pt idx="137">
                  <c:v> 1975m6</c:v>
                </c:pt>
                <c:pt idx="138">
                  <c:v> 1975m7</c:v>
                </c:pt>
                <c:pt idx="139">
                  <c:v> 1975m8</c:v>
                </c:pt>
                <c:pt idx="140">
                  <c:v> 1975m9</c:v>
                </c:pt>
                <c:pt idx="141">
                  <c:v>1975m10</c:v>
                </c:pt>
                <c:pt idx="142">
                  <c:v>1975m11</c:v>
                </c:pt>
                <c:pt idx="143">
                  <c:v>1975m12</c:v>
                </c:pt>
                <c:pt idx="144">
                  <c:v> 1976m1</c:v>
                </c:pt>
                <c:pt idx="145">
                  <c:v> 1976m2</c:v>
                </c:pt>
                <c:pt idx="146">
                  <c:v> 1976m3</c:v>
                </c:pt>
                <c:pt idx="147">
                  <c:v> 1976m4</c:v>
                </c:pt>
                <c:pt idx="148">
                  <c:v> 1976m5</c:v>
                </c:pt>
                <c:pt idx="149">
                  <c:v> 1976m6</c:v>
                </c:pt>
                <c:pt idx="150">
                  <c:v> 1976m7</c:v>
                </c:pt>
                <c:pt idx="151">
                  <c:v> 1976m8</c:v>
                </c:pt>
                <c:pt idx="152">
                  <c:v> 1976m9</c:v>
                </c:pt>
                <c:pt idx="153">
                  <c:v>1976m10</c:v>
                </c:pt>
                <c:pt idx="154">
                  <c:v>1976m11</c:v>
                </c:pt>
                <c:pt idx="155">
                  <c:v>1976m12</c:v>
                </c:pt>
                <c:pt idx="156">
                  <c:v> 1977m1</c:v>
                </c:pt>
                <c:pt idx="157">
                  <c:v> 1977m2</c:v>
                </c:pt>
                <c:pt idx="158">
                  <c:v> 1977m3</c:v>
                </c:pt>
                <c:pt idx="159">
                  <c:v> 1977m4</c:v>
                </c:pt>
                <c:pt idx="160">
                  <c:v> 1977m5</c:v>
                </c:pt>
                <c:pt idx="161">
                  <c:v> 1977m6</c:v>
                </c:pt>
                <c:pt idx="162">
                  <c:v> 1977m7</c:v>
                </c:pt>
                <c:pt idx="163">
                  <c:v> 1977m8</c:v>
                </c:pt>
                <c:pt idx="164">
                  <c:v> 1977m9</c:v>
                </c:pt>
                <c:pt idx="165">
                  <c:v>1977m10</c:v>
                </c:pt>
                <c:pt idx="166">
                  <c:v>1977m11</c:v>
                </c:pt>
                <c:pt idx="167">
                  <c:v>1977m12</c:v>
                </c:pt>
                <c:pt idx="168">
                  <c:v> 1978m1</c:v>
                </c:pt>
                <c:pt idx="169">
                  <c:v> 1978m2</c:v>
                </c:pt>
                <c:pt idx="170">
                  <c:v> 1978m3</c:v>
                </c:pt>
                <c:pt idx="171">
                  <c:v> 1978m4</c:v>
                </c:pt>
                <c:pt idx="172">
                  <c:v> 1978m5</c:v>
                </c:pt>
                <c:pt idx="173">
                  <c:v> 1978m6</c:v>
                </c:pt>
                <c:pt idx="174">
                  <c:v> 1978m7</c:v>
                </c:pt>
                <c:pt idx="175">
                  <c:v> 1978m8</c:v>
                </c:pt>
                <c:pt idx="176">
                  <c:v> 1978m9</c:v>
                </c:pt>
                <c:pt idx="177">
                  <c:v>1978m10</c:v>
                </c:pt>
                <c:pt idx="178">
                  <c:v>1978m11</c:v>
                </c:pt>
                <c:pt idx="179">
                  <c:v>1978m12</c:v>
                </c:pt>
                <c:pt idx="180">
                  <c:v> 1979m1</c:v>
                </c:pt>
                <c:pt idx="181">
                  <c:v> 1979m2</c:v>
                </c:pt>
                <c:pt idx="182">
                  <c:v> 1979m3</c:v>
                </c:pt>
                <c:pt idx="183">
                  <c:v> 1979m4</c:v>
                </c:pt>
                <c:pt idx="184">
                  <c:v> 1979m5</c:v>
                </c:pt>
                <c:pt idx="185">
                  <c:v> 1979m6</c:v>
                </c:pt>
                <c:pt idx="186">
                  <c:v> 1979m7</c:v>
                </c:pt>
                <c:pt idx="187">
                  <c:v> 1979m8</c:v>
                </c:pt>
                <c:pt idx="188">
                  <c:v> 1979m9</c:v>
                </c:pt>
                <c:pt idx="189">
                  <c:v>1979m10</c:v>
                </c:pt>
                <c:pt idx="190">
                  <c:v>1979m11</c:v>
                </c:pt>
                <c:pt idx="191">
                  <c:v>1979m12</c:v>
                </c:pt>
                <c:pt idx="192">
                  <c:v> 1980m1</c:v>
                </c:pt>
                <c:pt idx="193">
                  <c:v> 1980m2</c:v>
                </c:pt>
                <c:pt idx="194">
                  <c:v> 1980m3</c:v>
                </c:pt>
                <c:pt idx="195">
                  <c:v> 1980m4</c:v>
                </c:pt>
                <c:pt idx="196">
                  <c:v> 1980m5</c:v>
                </c:pt>
                <c:pt idx="197">
                  <c:v> 1980m6</c:v>
                </c:pt>
                <c:pt idx="198">
                  <c:v> 1980m7</c:v>
                </c:pt>
                <c:pt idx="199">
                  <c:v> 1980m8</c:v>
                </c:pt>
                <c:pt idx="200">
                  <c:v> 1980m9</c:v>
                </c:pt>
                <c:pt idx="201">
                  <c:v>1980m10</c:v>
                </c:pt>
                <c:pt idx="202">
                  <c:v>1980m11</c:v>
                </c:pt>
                <c:pt idx="203">
                  <c:v>1980m12</c:v>
                </c:pt>
                <c:pt idx="204">
                  <c:v> 1981m1</c:v>
                </c:pt>
                <c:pt idx="205">
                  <c:v> 1981m2</c:v>
                </c:pt>
                <c:pt idx="206">
                  <c:v> 1981m3</c:v>
                </c:pt>
                <c:pt idx="207">
                  <c:v> 1981m4</c:v>
                </c:pt>
                <c:pt idx="208">
                  <c:v> 1981m5</c:v>
                </c:pt>
                <c:pt idx="209">
                  <c:v> 1981m6</c:v>
                </c:pt>
                <c:pt idx="210">
                  <c:v> 1981m7</c:v>
                </c:pt>
                <c:pt idx="211">
                  <c:v> 1981m8</c:v>
                </c:pt>
                <c:pt idx="212">
                  <c:v> 1981m9</c:v>
                </c:pt>
                <c:pt idx="213">
                  <c:v>1981m10</c:v>
                </c:pt>
                <c:pt idx="214">
                  <c:v>1981m11</c:v>
                </c:pt>
                <c:pt idx="215">
                  <c:v>1981m12</c:v>
                </c:pt>
                <c:pt idx="216">
                  <c:v> 1982m1</c:v>
                </c:pt>
                <c:pt idx="217">
                  <c:v> 1982m2</c:v>
                </c:pt>
                <c:pt idx="218">
                  <c:v> 1982m3</c:v>
                </c:pt>
                <c:pt idx="219">
                  <c:v> 1982m4</c:v>
                </c:pt>
                <c:pt idx="220">
                  <c:v> 1982m5</c:v>
                </c:pt>
                <c:pt idx="221">
                  <c:v> 1982m6</c:v>
                </c:pt>
                <c:pt idx="222">
                  <c:v> 1982m7</c:v>
                </c:pt>
                <c:pt idx="223">
                  <c:v> 1982m8</c:v>
                </c:pt>
                <c:pt idx="224">
                  <c:v> 1982m9</c:v>
                </c:pt>
                <c:pt idx="225">
                  <c:v>1982m10</c:v>
                </c:pt>
                <c:pt idx="226">
                  <c:v>1982m11</c:v>
                </c:pt>
                <c:pt idx="227">
                  <c:v>1982m12</c:v>
                </c:pt>
                <c:pt idx="228">
                  <c:v> 1983m1</c:v>
                </c:pt>
                <c:pt idx="229">
                  <c:v> 1983m2</c:v>
                </c:pt>
                <c:pt idx="230">
                  <c:v> 1983m3</c:v>
                </c:pt>
                <c:pt idx="231">
                  <c:v> 1983m4</c:v>
                </c:pt>
                <c:pt idx="232">
                  <c:v> 1983m5</c:v>
                </c:pt>
                <c:pt idx="233">
                  <c:v> 1983m6</c:v>
                </c:pt>
                <c:pt idx="234">
                  <c:v> 1983m7</c:v>
                </c:pt>
                <c:pt idx="235">
                  <c:v> 1983m8</c:v>
                </c:pt>
                <c:pt idx="236">
                  <c:v> 1983m9</c:v>
                </c:pt>
                <c:pt idx="237">
                  <c:v>1983m10</c:v>
                </c:pt>
                <c:pt idx="238">
                  <c:v>1983m11</c:v>
                </c:pt>
                <c:pt idx="239">
                  <c:v>1983m12</c:v>
                </c:pt>
                <c:pt idx="240">
                  <c:v> 1984m1</c:v>
                </c:pt>
                <c:pt idx="241">
                  <c:v> 1984m2</c:v>
                </c:pt>
                <c:pt idx="242">
                  <c:v> 1984m3</c:v>
                </c:pt>
                <c:pt idx="243">
                  <c:v> 1984m4</c:v>
                </c:pt>
                <c:pt idx="244">
                  <c:v> 1984m5</c:v>
                </c:pt>
                <c:pt idx="245">
                  <c:v> 1984m6</c:v>
                </c:pt>
                <c:pt idx="246">
                  <c:v> 1984m7</c:v>
                </c:pt>
                <c:pt idx="247">
                  <c:v> 1984m8</c:v>
                </c:pt>
                <c:pt idx="248">
                  <c:v> 1984m9</c:v>
                </c:pt>
                <c:pt idx="249">
                  <c:v>1984m10</c:v>
                </c:pt>
                <c:pt idx="250">
                  <c:v>1984m11</c:v>
                </c:pt>
                <c:pt idx="251">
                  <c:v>1984m12</c:v>
                </c:pt>
                <c:pt idx="252">
                  <c:v> 1985m1</c:v>
                </c:pt>
                <c:pt idx="253">
                  <c:v> 1985m2</c:v>
                </c:pt>
                <c:pt idx="254">
                  <c:v> 1985m3</c:v>
                </c:pt>
                <c:pt idx="255">
                  <c:v> 1985m4</c:v>
                </c:pt>
                <c:pt idx="256">
                  <c:v> 1985m5</c:v>
                </c:pt>
                <c:pt idx="257">
                  <c:v> 1985m6</c:v>
                </c:pt>
                <c:pt idx="258">
                  <c:v> 1985m7</c:v>
                </c:pt>
                <c:pt idx="259">
                  <c:v> 1985m8</c:v>
                </c:pt>
                <c:pt idx="260">
                  <c:v> 1985m9</c:v>
                </c:pt>
                <c:pt idx="261">
                  <c:v>1985m10</c:v>
                </c:pt>
                <c:pt idx="262">
                  <c:v>1985m11</c:v>
                </c:pt>
                <c:pt idx="263">
                  <c:v>1985m12</c:v>
                </c:pt>
                <c:pt idx="264">
                  <c:v> 1986m1</c:v>
                </c:pt>
                <c:pt idx="265">
                  <c:v> 1986m2</c:v>
                </c:pt>
                <c:pt idx="266">
                  <c:v> 1986m3</c:v>
                </c:pt>
                <c:pt idx="267">
                  <c:v> 1986m4</c:v>
                </c:pt>
                <c:pt idx="268">
                  <c:v> 1986m5</c:v>
                </c:pt>
                <c:pt idx="269">
                  <c:v> 1986m6</c:v>
                </c:pt>
                <c:pt idx="270">
                  <c:v> 1986m7</c:v>
                </c:pt>
                <c:pt idx="271">
                  <c:v> 1986m8</c:v>
                </c:pt>
                <c:pt idx="272">
                  <c:v> 1986m9</c:v>
                </c:pt>
                <c:pt idx="273">
                  <c:v>1986m10</c:v>
                </c:pt>
                <c:pt idx="274">
                  <c:v>1986m11</c:v>
                </c:pt>
                <c:pt idx="275">
                  <c:v>1986m12</c:v>
                </c:pt>
                <c:pt idx="276">
                  <c:v> 1987m1</c:v>
                </c:pt>
                <c:pt idx="277">
                  <c:v> 1987m2</c:v>
                </c:pt>
                <c:pt idx="278">
                  <c:v> 1987m3</c:v>
                </c:pt>
                <c:pt idx="279">
                  <c:v> 1987m4</c:v>
                </c:pt>
                <c:pt idx="280">
                  <c:v> 1987m5</c:v>
                </c:pt>
                <c:pt idx="281">
                  <c:v> 1987m6</c:v>
                </c:pt>
                <c:pt idx="282">
                  <c:v> 1987m7</c:v>
                </c:pt>
                <c:pt idx="283">
                  <c:v> 1987m8</c:v>
                </c:pt>
                <c:pt idx="284">
                  <c:v> 1987m9</c:v>
                </c:pt>
                <c:pt idx="285">
                  <c:v>1987m10</c:v>
                </c:pt>
                <c:pt idx="286">
                  <c:v>1987m11</c:v>
                </c:pt>
                <c:pt idx="287">
                  <c:v>1987m12</c:v>
                </c:pt>
                <c:pt idx="288">
                  <c:v> 1988m1</c:v>
                </c:pt>
                <c:pt idx="289">
                  <c:v> 1988m2</c:v>
                </c:pt>
                <c:pt idx="290">
                  <c:v> 1988m3</c:v>
                </c:pt>
                <c:pt idx="291">
                  <c:v> 1988m4</c:v>
                </c:pt>
                <c:pt idx="292">
                  <c:v> 1988m5</c:v>
                </c:pt>
                <c:pt idx="293">
                  <c:v> 1988m6</c:v>
                </c:pt>
                <c:pt idx="294">
                  <c:v> 1988m7</c:v>
                </c:pt>
                <c:pt idx="295">
                  <c:v> 1988m8</c:v>
                </c:pt>
                <c:pt idx="296">
                  <c:v> 1988m9</c:v>
                </c:pt>
                <c:pt idx="297">
                  <c:v>1988m10</c:v>
                </c:pt>
                <c:pt idx="298">
                  <c:v>1988m11</c:v>
                </c:pt>
                <c:pt idx="299">
                  <c:v>1988m12</c:v>
                </c:pt>
                <c:pt idx="300">
                  <c:v> 1989m1</c:v>
                </c:pt>
                <c:pt idx="301">
                  <c:v> 1989m2</c:v>
                </c:pt>
                <c:pt idx="302">
                  <c:v> 1989m3</c:v>
                </c:pt>
                <c:pt idx="303">
                  <c:v> 1989m4</c:v>
                </c:pt>
                <c:pt idx="304">
                  <c:v> 1989m5</c:v>
                </c:pt>
                <c:pt idx="305">
                  <c:v> 1989m6</c:v>
                </c:pt>
                <c:pt idx="306">
                  <c:v> 1989m7</c:v>
                </c:pt>
                <c:pt idx="307">
                  <c:v> 1989m8</c:v>
                </c:pt>
                <c:pt idx="308">
                  <c:v> 1989m9</c:v>
                </c:pt>
                <c:pt idx="309">
                  <c:v>1989m10</c:v>
                </c:pt>
                <c:pt idx="310">
                  <c:v>1989m11</c:v>
                </c:pt>
                <c:pt idx="311">
                  <c:v>1989m12</c:v>
                </c:pt>
                <c:pt idx="312">
                  <c:v> 1990m1</c:v>
                </c:pt>
                <c:pt idx="313">
                  <c:v> 1990m2</c:v>
                </c:pt>
                <c:pt idx="314">
                  <c:v> 1990m3</c:v>
                </c:pt>
                <c:pt idx="315">
                  <c:v> 1990m4</c:v>
                </c:pt>
                <c:pt idx="316">
                  <c:v> 1990m5</c:v>
                </c:pt>
                <c:pt idx="317">
                  <c:v> 1990m6</c:v>
                </c:pt>
                <c:pt idx="318">
                  <c:v> 1990m7</c:v>
                </c:pt>
                <c:pt idx="319">
                  <c:v> 1990m8</c:v>
                </c:pt>
                <c:pt idx="320">
                  <c:v> 1990m9</c:v>
                </c:pt>
                <c:pt idx="321">
                  <c:v>1990m10</c:v>
                </c:pt>
                <c:pt idx="322">
                  <c:v>1990m11</c:v>
                </c:pt>
                <c:pt idx="323">
                  <c:v>1990m12</c:v>
                </c:pt>
                <c:pt idx="324">
                  <c:v> 1991m1</c:v>
                </c:pt>
                <c:pt idx="325">
                  <c:v> 1991m2</c:v>
                </c:pt>
                <c:pt idx="326">
                  <c:v> 1991m3</c:v>
                </c:pt>
                <c:pt idx="327">
                  <c:v> 1991m4</c:v>
                </c:pt>
                <c:pt idx="328">
                  <c:v> 1991m5</c:v>
                </c:pt>
                <c:pt idx="329">
                  <c:v> 1991m6</c:v>
                </c:pt>
                <c:pt idx="330">
                  <c:v> 1991m7</c:v>
                </c:pt>
                <c:pt idx="331">
                  <c:v> 1991m8</c:v>
                </c:pt>
                <c:pt idx="332">
                  <c:v> 1991m9</c:v>
                </c:pt>
                <c:pt idx="333">
                  <c:v>1991m10</c:v>
                </c:pt>
                <c:pt idx="334">
                  <c:v>1991m11</c:v>
                </c:pt>
                <c:pt idx="335">
                  <c:v>1991m12</c:v>
                </c:pt>
                <c:pt idx="336">
                  <c:v> 1992m1</c:v>
                </c:pt>
                <c:pt idx="337">
                  <c:v> 1992m2</c:v>
                </c:pt>
                <c:pt idx="338">
                  <c:v> 1992m3</c:v>
                </c:pt>
                <c:pt idx="339">
                  <c:v> 1992m4</c:v>
                </c:pt>
                <c:pt idx="340">
                  <c:v> 1992m5</c:v>
                </c:pt>
                <c:pt idx="341">
                  <c:v> 1992m6</c:v>
                </c:pt>
                <c:pt idx="342">
                  <c:v> 1992m7</c:v>
                </c:pt>
                <c:pt idx="343">
                  <c:v> 1992m8</c:v>
                </c:pt>
                <c:pt idx="344">
                  <c:v> 1992m9</c:v>
                </c:pt>
                <c:pt idx="345">
                  <c:v>1992m10</c:v>
                </c:pt>
                <c:pt idx="346">
                  <c:v>1992m11</c:v>
                </c:pt>
                <c:pt idx="347">
                  <c:v>1992m12</c:v>
                </c:pt>
                <c:pt idx="348">
                  <c:v> 1993m1</c:v>
                </c:pt>
                <c:pt idx="349">
                  <c:v> 1993m2</c:v>
                </c:pt>
                <c:pt idx="350">
                  <c:v> 1993m3</c:v>
                </c:pt>
                <c:pt idx="351">
                  <c:v> 1993m4</c:v>
                </c:pt>
                <c:pt idx="352">
                  <c:v> 1993m5</c:v>
                </c:pt>
                <c:pt idx="353">
                  <c:v> 1993m6</c:v>
                </c:pt>
                <c:pt idx="354">
                  <c:v> 1993m7</c:v>
                </c:pt>
                <c:pt idx="355">
                  <c:v> 1993m8</c:v>
                </c:pt>
                <c:pt idx="356">
                  <c:v> 1993m9</c:v>
                </c:pt>
                <c:pt idx="357">
                  <c:v>1993m10</c:v>
                </c:pt>
                <c:pt idx="358">
                  <c:v>1993m11</c:v>
                </c:pt>
                <c:pt idx="359">
                  <c:v>1993m12</c:v>
                </c:pt>
                <c:pt idx="360">
                  <c:v> 1994m1</c:v>
                </c:pt>
                <c:pt idx="361">
                  <c:v> 1994m2</c:v>
                </c:pt>
                <c:pt idx="362">
                  <c:v> 1994m3</c:v>
                </c:pt>
                <c:pt idx="363">
                  <c:v> 1994m4</c:v>
                </c:pt>
                <c:pt idx="364">
                  <c:v> 1994m5</c:v>
                </c:pt>
                <c:pt idx="365">
                  <c:v> 1994m6</c:v>
                </c:pt>
                <c:pt idx="366">
                  <c:v> 1994m7</c:v>
                </c:pt>
                <c:pt idx="367">
                  <c:v> 1994m8</c:v>
                </c:pt>
                <c:pt idx="368">
                  <c:v> 1994m9</c:v>
                </c:pt>
                <c:pt idx="369">
                  <c:v>1994m10</c:v>
                </c:pt>
                <c:pt idx="370">
                  <c:v>1994m11</c:v>
                </c:pt>
                <c:pt idx="371">
                  <c:v>1994m12</c:v>
                </c:pt>
                <c:pt idx="372">
                  <c:v> 1995m1</c:v>
                </c:pt>
                <c:pt idx="373">
                  <c:v> 1995m2</c:v>
                </c:pt>
                <c:pt idx="374">
                  <c:v> 1995m3</c:v>
                </c:pt>
                <c:pt idx="375">
                  <c:v> 1995m4</c:v>
                </c:pt>
                <c:pt idx="376">
                  <c:v> 1995m5</c:v>
                </c:pt>
                <c:pt idx="377">
                  <c:v> 1995m6</c:v>
                </c:pt>
                <c:pt idx="378">
                  <c:v> 1995m7</c:v>
                </c:pt>
                <c:pt idx="379">
                  <c:v> 1995m8</c:v>
                </c:pt>
                <c:pt idx="380">
                  <c:v> 1995m9</c:v>
                </c:pt>
                <c:pt idx="381">
                  <c:v>1995m10</c:v>
                </c:pt>
                <c:pt idx="382">
                  <c:v>1995m11</c:v>
                </c:pt>
                <c:pt idx="383">
                  <c:v>1995m12</c:v>
                </c:pt>
                <c:pt idx="384">
                  <c:v> 1996m1</c:v>
                </c:pt>
                <c:pt idx="385">
                  <c:v> 1996m2</c:v>
                </c:pt>
                <c:pt idx="386">
                  <c:v> 1996m3</c:v>
                </c:pt>
                <c:pt idx="387">
                  <c:v> 1996m4</c:v>
                </c:pt>
                <c:pt idx="388">
                  <c:v> 1996m5</c:v>
                </c:pt>
                <c:pt idx="389">
                  <c:v> 1996m6</c:v>
                </c:pt>
                <c:pt idx="390">
                  <c:v> 1996m7</c:v>
                </c:pt>
                <c:pt idx="391">
                  <c:v> 1996m8</c:v>
                </c:pt>
                <c:pt idx="392">
                  <c:v> 1996m9</c:v>
                </c:pt>
                <c:pt idx="393">
                  <c:v>1996m10</c:v>
                </c:pt>
                <c:pt idx="394">
                  <c:v>1996m11</c:v>
                </c:pt>
                <c:pt idx="395">
                  <c:v>1996m12</c:v>
                </c:pt>
                <c:pt idx="396">
                  <c:v> 1997m1</c:v>
                </c:pt>
                <c:pt idx="397">
                  <c:v> 1997m2</c:v>
                </c:pt>
                <c:pt idx="398">
                  <c:v> 1997m3</c:v>
                </c:pt>
                <c:pt idx="399">
                  <c:v> 1997m4</c:v>
                </c:pt>
                <c:pt idx="400">
                  <c:v> 1997m5</c:v>
                </c:pt>
                <c:pt idx="401">
                  <c:v> 1997m6</c:v>
                </c:pt>
                <c:pt idx="402">
                  <c:v> 1997m7</c:v>
                </c:pt>
                <c:pt idx="403">
                  <c:v> 1997m8</c:v>
                </c:pt>
                <c:pt idx="404">
                  <c:v> 1997m9</c:v>
                </c:pt>
                <c:pt idx="405">
                  <c:v>1997m10</c:v>
                </c:pt>
                <c:pt idx="406">
                  <c:v>1997m11</c:v>
                </c:pt>
                <c:pt idx="407">
                  <c:v>1997m12</c:v>
                </c:pt>
                <c:pt idx="408">
                  <c:v> 1998m1</c:v>
                </c:pt>
                <c:pt idx="409">
                  <c:v> 1998m2</c:v>
                </c:pt>
                <c:pt idx="410">
                  <c:v> 1998m3</c:v>
                </c:pt>
                <c:pt idx="411">
                  <c:v> 1998m4</c:v>
                </c:pt>
                <c:pt idx="412">
                  <c:v> 1998m5</c:v>
                </c:pt>
                <c:pt idx="413">
                  <c:v> 1998m6</c:v>
                </c:pt>
                <c:pt idx="414">
                  <c:v> 1998m7</c:v>
                </c:pt>
                <c:pt idx="415">
                  <c:v> 1998m8</c:v>
                </c:pt>
                <c:pt idx="416">
                  <c:v> 1998m9</c:v>
                </c:pt>
                <c:pt idx="417">
                  <c:v>1998m10</c:v>
                </c:pt>
                <c:pt idx="418">
                  <c:v>1998m11</c:v>
                </c:pt>
                <c:pt idx="419">
                  <c:v>1998m12</c:v>
                </c:pt>
                <c:pt idx="420">
                  <c:v> 1999m1</c:v>
                </c:pt>
                <c:pt idx="421">
                  <c:v> 1999m2</c:v>
                </c:pt>
                <c:pt idx="422">
                  <c:v> 1999m3</c:v>
                </c:pt>
                <c:pt idx="423">
                  <c:v> 1999m4</c:v>
                </c:pt>
                <c:pt idx="424">
                  <c:v> 1999m5</c:v>
                </c:pt>
                <c:pt idx="425">
                  <c:v> 1999m6</c:v>
                </c:pt>
                <c:pt idx="426">
                  <c:v> 1999m7</c:v>
                </c:pt>
                <c:pt idx="427">
                  <c:v> 1999m8</c:v>
                </c:pt>
                <c:pt idx="428">
                  <c:v> 1999m9</c:v>
                </c:pt>
                <c:pt idx="429">
                  <c:v>1999m10</c:v>
                </c:pt>
                <c:pt idx="430">
                  <c:v>1999m11</c:v>
                </c:pt>
                <c:pt idx="431">
                  <c:v>1999m12</c:v>
                </c:pt>
                <c:pt idx="432">
                  <c:v> 2000m1</c:v>
                </c:pt>
                <c:pt idx="433">
                  <c:v> 2000m2</c:v>
                </c:pt>
                <c:pt idx="434">
                  <c:v> 2000m3</c:v>
                </c:pt>
                <c:pt idx="435">
                  <c:v> 2000m4</c:v>
                </c:pt>
                <c:pt idx="436">
                  <c:v> 2000m5</c:v>
                </c:pt>
                <c:pt idx="437">
                  <c:v> 2000m6</c:v>
                </c:pt>
                <c:pt idx="438">
                  <c:v> 2000m7</c:v>
                </c:pt>
                <c:pt idx="439">
                  <c:v> 2000m8</c:v>
                </c:pt>
                <c:pt idx="440">
                  <c:v> 2000m9</c:v>
                </c:pt>
                <c:pt idx="441">
                  <c:v>2000m10</c:v>
                </c:pt>
                <c:pt idx="442">
                  <c:v>2000m11</c:v>
                </c:pt>
                <c:pt idx="443">
                  <c:v>2000m12</c:v>
                </c:pt>
                <c:pt idx="444">
                  <c:v> 2001m1</c:v>
                </c:pt>
                <c:pt idx="445">
                  <c:v> 2001m2</c:v>
                </c:pt>
                <c:pt idx="446">
                  <c:v> 2001m3</c:v>
                </c:pt>
                <c:pt idx="447">
                  <c:v> 2001m4</c:v>
                </c:pt>
                <c:pt idx="448">
                  <c:v> 2001m5</c:v>
                </c:pt>
                <c:pt idx="449">
                  <c:v> 2001m6</c:v>
                </c:pt>
                <c:pt idx="450">
                  <c:v> 2001m7</c:v>
                </c:pt>
                <c:pt idx="451">
                  <c:v> 2001m8</c:v>
                </c:pt>
                <c:pt idx="452">
                  <c:v> 2001m9</c:v>
                </c:pt>
                <c:pt idx="453">
                  <c:v>2001m10</c:v>
                </c:pt>
                <c:pt idx="454">
                  <c:v>2001m11</c:v>
                </c:pt>
                <c:pt idx="455">
                  <c:v>2001m12</c:v>
                </c:pt>
                <c:pt idx="456">
                  <c:v> 2002m1</c:v>
                </c:pt>
                <c:pt idx="457">
                  <c:v> 2002m2</c:v>
                </c:pt>
                <c:pt idx="458">
                  <c:v> 2002m3</c:v>
                </c:pt>
                <c:pt idx="459">
                  <c:v> 2002m4</c:v>
                </c:pt>
                <c:pt idx="460">
                  <c:v> 2002m5</c:v>
                </c:pt>
                <c:pt idx="461">
                  <c:v> 2002m6</c:v>
                </c:pt>
                <c:pt idx="462">
                  <c:v> 2002m7</c:v>
                </c:pt>
                <c:pt idx="463">
                  <c:v> 2002m8</c:v>
                </c:pt>
                <c:pt idx="464">
                  <c:v> 2002m9</c:v>
                </c:pt>
                <c:pt idx="465">
                  <c:v>2002m10</c:v>
                </c:pt>
                <c:pt idx="466">
                  <c:v>2002m11</c:v>
                </c:pt>
                <c:pt idx="467">
                  <c:v>2002m12</c:v>
                </c:pt>
                <c:pt idx="468">
                  <c:v> 2003m1</c:v>
                </c:pt>
                <c:pt idx="469">
                  <c:v> 2003m2</c:v>
                </c:pt>
                <c:pt idx="470">
                  <c:v> 2003m3</c:v>
                </c:pt>
                <c:pt idx="471">
                  <c:v> 2003m4</c:v>
                </c:pt>
                <c:pt idx="472">
                  <c:v> 2003m5</c:v>
                </c:pt>
                <c:pt idx="473">
                  <c:v> 2003m6</c:v>
                </c:pt>
                <c:pt idx="474">
                  <c:v> 2003m7</c:v>
                </c:pt>
                <c:pt idx="475">
                  <c:v> 2003m8</c:v>
                </c:pt>
                <c:pt idx="476">
                  <c:v> 2003m9</c:v>
                </c:pt>
                <c:pt idx="477">
                  <c:v>2003m10</c:v>
                </c:pt>
                <c:pt idx="478">
                  <c:v>2003m11</c:v>
                </c:pt>
                <c:pt idx="479">
                  <c:v>2003m12</c:v>
                </c:pt>
                <c:pt idx="480">
                  <c:v> 2004m1</c:v>
                </c:pt>
                <c:pt idx="481">
                  <c:v> 2004m2</c:v>
                </c:pt>
                <c:pt idx="482">
                  <c:v> 2004m3</c:v>
                </c:pt>
                <c:pt idx="483">
                  <c:v> 2004m4</c:v>
                </c:pt>
                <c:pt idx="484">
                  <c:v> 2004m5</c:v>
                </c:pt>
                <c:pt idx="485">
                  <c:v> 2004m6</c:v>
                </c:pt>
                <c:pt idx="486">
                  <c:v> 2004m7</c:v>
                </c:pt>
                <c:pt idx="487">
                  <c:v> 2004m8</c:v>
                </c:pt>
                <c:pt idx="488">
                  <c:v> 2004m9</c:v>
                </c:pt>
                <c:pt idx="489">
                  <c:v>2004m10</c:v>
                </c:pt>
                <c:pt idx="490">
                  <c:v>2004m11</c:v>
                </c:pt>
                <c:pt idx="491">
                  <c:v>2004m12</c:v>
                </c:pt>
                <c:pt idx="492">
                  <c:v> 2005m1</c:v>
                </c:pt>
                <c:pt idx="493">
                  <c:v> 2005m2</c:v>
                </c:pt>
                <c:pt idx="494">
                  <c:v> 2005m3</c:v>
                </c:pt>
                <c:pt idx="495">
                  <c:v> 2005m4</c:v>
                </c:pt>
                <c:pt idx="496">
                  <c:v> 2005m5</c:v>
                </c:pt>
                <c:pt idx="497">
                  <c:v> 2005m6</c:v>
                </c:pt>
                <c:pt idx="498">
                  <c:v> 2005m7</c:v>
                </c:pt>
                <c:pt idx="499">
                  <c:v> 2005m8</c:v>
                </c:pt>
                <c:pt idx="500">
                  <c:v> 2005m9</c:v>
                </c:pt>
                <c:pt idx="501">
                  <c:v>2005m10</c:v>
                </c:pt>
                <c:pt idx="502">
                  <c:v>2005m11</c:v>
                </c:pt>
                <c:pt idx="503">
                  <c:v>2005m12</c:v>
                </c:pt>
                <c:pt idx="504">
                  <c:v> 2006m1</c:v>
                </c:pt>
                <c:pt idx="505">
                  <c:v> 2006m2</c:v>
                </c:pt>
                <c:pt idx="506">
                  <c:v> 2006m3</c:v>
                </c:pt>
                <c:pt idx="507">
                  <c:v> 2006m4</c:v>
                </c:pt>
                <c:pt idx="508">
                  <c:v> 2006m5</c:v>
                </c:pt>
                <c:pt idx="509">
                  <c:v> 2006m6</c:v>
                </c:pt>
                <c:pt idx="510">
                  <c:v> 2006m7</c:v>
                </c:pt>
                <c:pt idx="511">
                  <c:v> 2006m8</c:v>
                </c:pt>
                <c:pt idx="512">
                  <c:v> 2006m9</c:v>
                </c:pt>
                <c:pt idx="513">
                  <c:v>2006m10</c:v>
                </c:pt>
                <c:pt idx="514">
                  <c:v>2006m11</c:v>
                </c:pt>
                <c:pt idx="515">
                  <c:v>2006m12</c:v>
                </c:pt>
                <c:pt idx="516">
                  <c:v> 2007m1</c:v>
                </c:pt>
                <c:pt idx="517">
                  <c:v> 2007m2</c:v>
                </c:pt>
                <c:pt idx="518">
                  <c:v> 2007m3</c:v>
                </c:pt>
                <c:pt idx="519">
                  <c:v> 2007m4</c:v>
                </c:pt>
                <c:pt idx="520">
                  <c:v> 2007m5</c:v>
                </c:pt>
                <c:pt idx="521">
                  <c:v> 2007m6</c:v>
                </c:pt>
                <c:pt idx="522">
                  <c:v> 2007m7</c:v>
                </c:pt>
                <c:pt idx="523">
                  <c:v> 2007m8</c:v>
                </c:pt>
                <c:pt idx="524">
                  <c:v> 2007m9</c:v>
                </c:pt>
                <c:pt idx="525">
                  <c:v>2007m10</c:v>
                </c:pt>
                <c:pt idx="526">
                  <c:v>2007m11</c:v>
                </c:pt>
                <c:pt idx="527">
                  <c:v>2007m12</c:v>
                </c:pt>
                <c:pt idx="528">
                  <c:v> 2008m1</c:v>
                </c:pt>
                <c:pt idx="529">
                  <c:v> 2008m2</c:v>
                </c:pt>
                <c:pt idx="530">
                  <c:v> 2008m3</c:v>
                </c:pt>
                <c:pt idx="531">
                  <c:v> 2008m4</c:v>
                </c:pt>
                <c:pt idx="532">
                  <c:v> 2008m5</c:v>
                </c:pt>
                <c:pt idx="533">
                  <c:v> 2008m6</c:v>
                </c:pt>
                <c:pt idx="534">
                  <c:v> 2008m7</c:v>
                </c:pt>
                <c:pt idx="535">
                  <c:v> 2008m8</c:v>
                </c:pt>
                <c:pt idx="536">
                  <c:v> 2008m9</c:v>
                </c:pt>
                <c:pt idx="537">
                  <c:v>2008m10</c:v>
                </c:pt>
                <c:pt idx="538">
                  <c:v>2008m11</c:v>
                </c:pt>
                <c:pt idx="539">
                  <c:v>2008m12</c:v>
                </c:pt>
                <c:pt idx="540">
                  <c:v> 2009m1</c:v>
                </c:pt>
                <c:pt idx="541">
                  <c:v> 2009m2</c:v>
                </c:pt>
                <c:pt idx="542">
                  <c:v> 2009m3</c:v>
                </c:pt>
                <c:pt idx="543">
                  <c:v> 2009m4</c:v>
                </c:pt>
                <c:pt idx="544">
                  <c:v> 2009m5</c:v>
                </c:pt>
                <c:pt idx="545">
                  <c:v> 2009m6</c:v>
                </c:pt>
                <c:pt idx="546">
                  <c:v> 2009m7</c:v>
                </c:pt>
                <c:pt idx="547">
                  <c:v> 2009m8</c:v>
                </c:pt>
                <c:pt idx="548">
                  <c:v> 2009m9</c:v>
                </c:pt>
                <c:pt idx="549">
                  <c:v>2009m10</c:v>
                </c:pt>
                <c:pt idx="550">
                  <c:v>2009m11</c:v>
                </c:pt>
                <c:pt idx="551">
                  <c:v>2009m12</c:v>
                </c:pt>
                <c:pt idx="552">
                  <c:v> 2010m1</c:v>
                </c:pt>
                <c:pt idx="553">
                  <c:v> 2010m2</c:v>
                </c:pt>
                <c:pt idx="554">
                  <c:v> 2010m3</c:v>
                </c:pt>
                <c:pt idx="555">
                  <c:v> 2010m4</c:v>
                </c:pt>
                <c:pt idx="556">
                  <c:v> 2010m5</c:v>
                </c:pt>
                <c:pt idx="557">
                  <c:v> 2010m6</c:v>
                </c:pt>
                <c:pt idx="558">
                  <c:v> 2010m7</c:v>
                </c:pt>
                <c:pt idx="559">
                  <c:v> 2010m8</c:v>
                </c:pt>
                <c:pt idx="560">
                  <c:v> 2010m9</c:v>
                </c:pt>
                <c:pt idx="561">
                  <c:v>2010m10</c:v>
                </c:pt>
                <c:pt idx="562">
                  <c:v>2010m11</c:v>
                </c:pt>
                <c:pt idx="563">
                  <c:v>2010m12</c:v>
                </c:pt>
                <c:pt idx="564">
                  <c:v> 2011m1</c:v>
                </c:pt>
                <c:pt idx="565">
                  <c:v> 2011m2</c:v>
                </c:pt>
                <c:pt idx="566">
                  <c:v> 2011m3</c:v>
                </c:pt>
                <c:pt idx="567">
                  <c:v> 2011m4</c:v>
                </c:pt>
                <c:pt idx="568">
                  <c:v> 2011m5</c:v>
                </c:pt>
                <c:pt idx="569">
                  <c:v> 2011m6</c:v>
                </c:pt>
                <c:pt idx="570">
                  <c:v> 2011m7</c:v>
                </c:pt>
                <c:pt idx="571">
                  <c:v> 2011m8</c:v>
                </c:pt>
                <c:pt idx="572">
                  <c:v> 2011m9</c:v>
                </c:pt>
                <c:pt idx="573">
                  <c:v>2011m10</c:v>
                </c:pt>
                <c:pt idx="574">
                  <c:v>2011m11</c:v>
                </c:pt>
                <c:pt idx="575">
                  <c:v>2011m12</c:v>
                </c:pt>
                <c:pt idx="576">
                  <c:v> 2012m1</c:v>
                </c:pt>
                <c:pt idx="577">
                  <c:v> 2012m2</c:v>
                </c:pt>
                <c:pt idx="578">
                  <c:v> 2012m3</c:v>
                </c:pt>
                <c:pt idx="579">
                  <c:v> 2012m4</c:v>
                </c:pt>
                <c:pt idx="580">
                  <c:v> 2012m5</c:v>
                </c:pt>
                <c:pt idx="581">
                  <c:v> 2012m6</c:v>
                </c:pt>
                <c:pt idx="582">
                  <c:v> 2012m7</c:v>
                </c:pt>
                <c:pt idx="583">
                  <c:v> 2012m8</c:v>
                </c:pt>
                <c:pt idx="584">
                  <c:v> 2012m9</c:v>
                </c:pt>
                <c:pt idx="585">
                  <c:v>2012m10</c:v>
                </c:pt>
                <c:pt idx="586">
                  <c:v>2012m11</c:v>
                </c:pt>
                <c:pt idx="587">
                  <c:v>2012m12</c:v>
                </c:pt>
                <c:pt idx="588">
                  <c:v> 2013m1</c:v>
                </c:pt>
                <c:pt idx="589">
                  <c:v> 2013m2</c:v>
                </c:pt>
                <c:pt idx="590">
                  <c:v> 2013m3</c:v>
                </c:pt>
                <c:pt idx="591">
                  <c:v> 2013m4</c:v>
                </c:pt>
                <c:pt idx="592">
                  <c:v> 2013m5</c:v>
                </c:pt>
                <c:pt idx="593">
                  <c:v> 2013m6</c:v>
                </c:pt>
                <c:pt idx="594">
                  <c:v> 2013m7</c:v>
                </c:pt>
                <c:pt idx="595">
                  <c:v> 2013m8</c:v>
                </c:pt>
                <c:pt idx="596">
                  <c:v> 2013m9</c:v>
                </c:pt>
                <c:pt idx="597">
                  <c:v>2013m10</c:v>
                </c:pt>
                <c:pt idx="598">
                  <c:v>2013m11</c:v>
                </c:pt>
                <c:pt idx="599">
                  <c:v>2013m12</c:v>
                </c:pt>
                <c:pt idx="600">
                  <c:v> 2014m1</c:v>
                </c:pt>
                <c:pt idx="601">
                  <c:v> 2014m2</c:v>
                </c:pt>
                <c:pt idx="602">
                  <c:v> 2014m3</c:v>
                </c:pt>
                <c:pt idx="603">
                  <c:v> 2014m4</c:v>
                </c:pt>
                <c:pt idx="604">
                  <c:v> 2014m5</c:v>
                </c:pt>
                <c:pt idx="605">
                  <c:v> 2014m6</c:v>
                </c:pt>
                <c:pt idx="606">
                  <c:v> 2014m7</c:v>
                </c:pt>
                <c:pt idx="607">
                  <c:v> 2014m8</c:v>
                </c:pt>
                <c:pt idx="608">
                  <c:v> 2014m9</c:v>
                </c:pt>
                <c:pt idx="609">
                  <c:v>2014m10</c:v>
                </c:pt>
                <c:pt idx="610">
                  <c:v>2014m11</c:v>
                </c:pt>
                <c:pt idx="611">
                  <c:v>2014m12</c:v>
                </c:pt>
                <c:pt idx="612">
                  <c:v> 2015m1</c:v>
                </c:pt>
              </c:strCache>
            </c:strRef>
          </c:cat>
          <c:val>
            <c:numRef>
              <c:f>'9_e_comp'!$I$2:$I$924</c:f>
              <c:numCache>
                <c:formatCode>General</c:formatCode>
                <c:ptCount val="613"/>
                <c:pt idx="0">
                  <c:v>100.0</c:v>
                </c:pt>
                <c:pt idx="1">
                  <c:v>100.6205444335937</c:v>
                </c:pt>
                <c:pt idx="2">
                  <c:v>100.6381072998047</c:v>
                </c:pt>
                <c:pt idx="3">
                  <c:v>101.5059967041016</c:v>
                </c:pt>
                <c:pt idx="4">
                  <c:v>101.9084701538086</c:v>
                </c:pt>
                <c:pt idx="5">
                  <c:v>101.3040237426758</c:v>
                </c:pt>
                <c:pt idx="6">
                  <c:v>101.5689239501953</c:v>
                </c:pt>
                <c:pt idx="7">
                  <c:v>101.6625900268555</c:v>
                </c:pt>
                <c:pt idx="8">
                  <c:v>101.8309020996094</c:v>
                </c:pt>
                <c:pt idx="9">
                  <c:v>101.8367538452148</c:v>
                </c:pt>
                <c:pt idx="10">
                  <c:v>102.060676574707</c:v>
                </c:pt>
                <c:pt idx="11">
                  <c:v>102.1763000488281</c:v>
                </c:pt>
                <c:pt idx="12">
                  <c:v>102.4441299438477</c:v>
                </c:pt>
                <c:pt idx="13">
                  <c:v>102.634391784668</c:v>
                </c:pt>
                <c:pt idx="14">
                  <c:v>103.0910186767578</c:v>
                </c:pt>
                <c:pt idx="15">
                  <c:v>103.3749465942383</c:v>
                </c:pt>
                <c:pt idx="16">
                  <c:v>103.9618301391602</c:v>
                </c:pt>
                <c:pt idx="17">
                  <c:v>103.9486618041992</c:v>
                </c:pt>
                <c:pt idx="18">
                  <c:v>104.5853042602539</c:v>
                </c:pt>
                <c:pt idx="19">
                  <c:v>104.4418716430664</c:v>
                </c:pt>
                <c:pt idx="20">
                  <c:v>104.3306427001953</c:v>
                </c:pt>
                <c:pt idx="21">
                  <c:v>104.9292373657227</c:v>
                </c:pt>
                <c:pt idx="22">
                  <c:v>104.9716796875</c:v>
                </c:pt>
                <c:pt idx="23">
                  <c:v>105.4663619995117</c:v>
                </c:pt>
                <c:pt idx="24">
                  <c:v>105.6654052734375</c:v>
                </c:pt>
                <c:pt idx="25">
                  <c:v>105.5717391967773</c:v>
                </c:pt>
                <c:pt idx="26">
                  <c:v>105.650764465332</c:v>
                </c:pt>
                <c:pt idx="27">
                  <c:v>106.1220321655273</c:v>
                </c:pt>
                <c:pt idx="28">
                  <c:v>106.1030044555664</c:v>
                </c:pt>
                <c:pt idx="29">
                  <c:v>106.5098724365234</c:v>
                </c:pt>
                <c:pt idx="30">
                  <c:v>106.6342697143555</c:v>
                </c:pt>
                <c:pt idx="31">
                  <c:v>107.052848815918</c:v>
                </c:pt>
                <c:pt idx="32">
                  <c:v>107.2167663574219</c:v>
                </c:pt>
                <c:pt idx="33">
                  <c:v>107.4260559082031</c:v>
                </c:pt>
                <c:pt idx="34">
                  <c:v>108.0685501098633</c:v>
                </c:pt>
                <c:pt idx="35">
                  <c:v>107.9060974121094</c:v>
                </c:pt>
                <c:pt idx="36">
                  <c:v>107.8212127685547</c:v>
                </c:pt>
                <c:pt idx="37">
                  <c:v>107.7260818481445</c:v>
                </c:pt>
                <c:pt idx="38">
                  <c:v>107.4816665649414</c:v>
                </c:pt>
                <c:pt idx="39">
                  <c:v>108.1300201416016</c:v>
                </c:pt>
                <c:pt idx="40">
                  <c:v>108.0744094848633</c:v>
                </c:pt>
                <c:pt idx="41">
                  <c:v>108.709587097168</c:v>
                </c:pt>
                <c:pt idx="42">
                  <c:v>109.0637664794922</c:v>
                </c:pt>
                <c:pt idx="43">
                  <c:v>109.425262451172</c:v>
                </c:pt>
                <c:pt idx="44">
                  <c:v>109.5525894165039</c:v>
                </c:pt>
                <c:pt idx="45">
                  <c:v>109.8409118652344</c:v>
                </c:pt>
                <c:pt idx="46">
                  <c:v>109.9492111206055</c:v>
                </c:pt>
                <c:pt idx="47">
                  <c:v>110.4585266113281</c:v>
                </c:pt>
                <c:pt idx="48">
                  <c:v>109.3272094726562</c:v>
                </c:pt>
                <c:pt idx="49">
                  <c:v>110.1014251708984</c:v>
                </c:pt>
                <c:pt idx="50">
                  <c:v>110.3209533691406</c:v>
                </c:pt>
                <c:pt idx="51">
                  <c:v>110.5873260498047</c:v>
                </c:pt>
                <c:pt idx="52">
                  <c:v>111.3864212036133</c:v>
                </c:pt>
                <c:pt idx="53">
                  <c:v>111.4961853027344</c:v>
                </c:pt>
                <c:pt idx="54">
                  <c:v>111.3571472167969</c:v>
                </c:pt>
                <c:pt idx="55">
                  <c:v>111.2927551269531</c:v>
                </c:pt>
                <c:pt idx="56">
                  <c:v>111.4815521240234</c:v>
                </c:pt>
                <c:pt idx="57">
                  <c:v>111.5576553344727</c:v>
                </c:pt>
                <c:pt idx="58">
                  <c:v>111.9528121948242</c:v>
                </c:pt>
                <c:pt idx="59">
                  <c:v>112.3684616088867</c:v>
                </c:pt>
                <c:pt idx="60">
                  <c:v>112.4079818725586</c:v>
                </c:pt>
                <c:pt idx="61">
                  <c:v>113.1719512939453</c:v>
                </c:pt>
                <c:pt idx="62">
                  <c:v>113.2304916381836</c:v>
                </c:pt>
                <c:pt idx="63">
                  <c:v>113.4588088989258</c:v>
                </c:pt>
                <c:pt idx="64">
                  <c:v>113.296356201172</c:v>
                </c:pt>
                <c:pt idx="65">
                  <c:v>113.9812927246094</c:v>
                </c:pt>
                <c:pt idx="66">
                  <c:v>114.0969161987305</c:v>
                </c:pt>
                <c:pt idx="67">
                  <c:v>114.5228118896484</c:v>
                </c:pt>
                <c:pt idx="68">
                  <c:v>114.5228118896484</c:v>
                </c:pt>
                <c:pt idx="69">
                  <c:v>114.808204650879</c:v>
                </c:pt>
                <c:pt idx="70">
                  <c:v>114.948699951172</c:v>
                </c:pt>
                <c:pt idx="71">
                  <c:v>115.2399520874023</c:v>
                </c:pt>
                <c:pt idx="72">
                  <c:v>115.2984924316406</c:v>
                </c:pt>
                <c:pt idx="73">
                  <c:v>115.1784820556641</c:v>
                </c:pt>
                <c:pt idx="74">
                  <c:v>115.4199676513672</c:v>
                </c:pt>
                <c:pt idx="75">
                  <c:v>115.5180206298828</c:v>
                </c:pt>
                <c:pt idx="76">
                  <c:v>114.9823608398437</c:v>
                </c:pt>
                <c:pt idx="77">
                  <c:v>114.7613677978516</c:v>
                </c:pt>
                <c:pt idx="78">
                  <c:v>115.2194595336914</c:v>
                </c:pt>
                <c:pt idx="79">
                  <c:v>115.0701751708984</c:v>
                </c:pt>
                <c:pt idx="80">
                  <c:v>114.8857727050781</c:v>
                </c:pt>
                <c:pt idx="81">
                  <c:v>115.1594543457031</c:v>
                </c:pt>
                <c:pt idx="82">
                  <c:v>115.1082305908203</c:v>
                </c:pt>
                <c:pt idx="83">
                  <c:v>115.0262680053711</c:v>
                </c:pt>
                <c:pt idx="84">
                  <c:v>115.4214324951172</c:v>
                </c:pt>
                <c:pt idx="85">
                  <c:v>115.1814041137695</c:v>
                </c:pt>
                <c:pt idx="86">
                  <c:v>115.0174865722656</c:v>
                </c:pt>
                <c:pt idx="87">
                  <c:v>115.601448059082</c:v>
                </c:pt>
                <c:pt idx="88">
                  <c:v>115.8239059448242</c:v>
                </c:pt>
                <c:pt idx="89">
                  <c:v>115.2648315429687</c:v>
                </c:pt>
                <c:pt idx="90">
                  <c:v>116.0668563842773</c:v>
                </c:pt>
                <c:pt idx="91">
                  <c:v>116.4093246459961</c:v>
                </c:pt>
                <c:pt idx="92">
                  <c:v>116.6288604736328</c:v>
                </c:pt>
                <c:pt idx="93">
                  <c:v>116.9640121459961</c:v>
                </c:pt>
                <c:pt idx="94">
                  <c:v>117.5186996459961</c:v>
                </c:pt>
                <c:pt idx="95">
                  <c:v>117.7733535766602</c:v>
                </c:pt>
                <c:pt idx="96">
                  <c:v>118.4875640869141</c:v>
                </c:pt>
                <c:pt idx="97">
                  <c:v>118.7056350708008</c:v>
                </c:pt>
                <c:pt idx="98">
                  <c:v>119.3861846923828</c:v>
                </c:pt>
                <c:pt idx="99">
                  <c:v>119.5061950683594</c:v>
                </c:pt>
                <c:pt idx="100">
                  <c:v>119.8457412719727</c:v>
                </c:pt>
                <c:pt idx="101">
                  <c:v>120.1325988769531</c:v>
                </c:pt>
                <c:pt idx="102">
                  <c:v>120.3477401733398</c:v>
                </c:pt>
                <c:pt idx="103">
                  <c:v>120.8570556640625</c:v>
                </c:pt>
                <c:pt idx="104">
                  <c:v>120.8058319091797</c:v>
                </c:pt>
                <c:pt idx="105">
                  <c:v>120.9126663208008</c:v>
                </c:pt>
                <c:pt idx="106">
                  <c:v>121.4600372314453</c:v>
                </c:pt>
                <c:pt idx="107">
                  <c:v>122.0600967407227</c:v>
                </c:pt>
                <c:pt idx="108">
                  <c:v>121.710304260254</c:v>
                </c:pt>
                <c:pt idx="109">
                  <c:v>122.8094329833984</c:v>
                </c:pt>
                <c:pt idx="110">
                  <c:v>123.5997467041016</c:v>
                </c:pt>
                <c:pt idx="111">
                  <c:v>123.75634765625</c:v>
                </c:pt>
                <c:pt idx="112">
                  <c:v>123.886604309082</c:v>
                </c:pt>
                <c:pt idx="113">
                  <c:v>124.6725311279297</c:v>
                </c:pt>
                <c:pt idx="114">
                  <c:v>124.8393783569336</c:v>
                </c:pt>
                <c:pt idx="115">
                  <c:v>124.7003402709961</c:v>
                </c:pt>
                <c:pt idx="116">
                  <c:v>125.1159896850586</c:v>
                </c:pt>
                <c:pt idx="117">
                  <c:v>125.8462982177734</c:v>
                </c:pt>
                <c:pt idx="118">
                  <c:v>126.3336639404297</c:v>
                </c:pt>
                <c:pt idx="119">
                  <c:v>126.4522094726562</c:v>
                </c:pt>
                <c:pt idx="120">
                  <c:v>126.6775970458984</c:v>
                </c:pt>
                <c:pt idx="121">
                  <c:v>126.9688415527344</c:v>
                </c:pt>
                <c:pt idx="122">
                  <c:v>127.0639724731445</c:v>
                </c:pt>
                <c:pt idx="123">
                  <c:v>126.8444366455078</c:v>
                </c:pt>
                <c:pt idx="124">
                  <c:v>127.1693496704102</c:v>
                </c:pt>
                <c:pt idx="125">
                  <c:v>127.2425231933594</c:v>
                </c:pt>
                <c:pt idx="126">
                  <c:v>127.5469436645508</c:v>
                </c:pt>
                <c:pt idx="127">
                  <c:v>127.3830261230469</c:v>
                </c:pt>
                <c:pt idx="128">
                  <c:v>127.4035186767578</c:v>
                </c:pt>
                <c:pt idx="129">
                  <c:v>127.3215560913086</c:v>
                </c:pt>
                <c:pt idx="130">
                  <c:v>126.7815093994141</c:v>
                </c:pt>
                <c:pt idx="131">
                  <c:v>126.0760726928711</c:v>
                </c:pt>
                <c:pt idx="132">
                  <c:v>125.3194198608398</c:v>
                </c:pt>
                <c:pt idx="133">
                  <c:v>124.7764434814453</c:v>
                </c:pt>
                <c:pt idx="134">
                  <c:v>124.6754608154297</c:v>
                </c:pt>
                <c:pt idx="135">
                  <c:v>124.6783828735352</c:v>
                </c:pt>
                <c:pt idx="136">
                  <c:v>125.0618362426758</c:v>
                </c:pt>
                <c:pt idx="137">
                  <c:v>124.9213333129883</c:v>
                </c:pt>
                <c:pt idx="138">
                  <c:v>125.710189819336</c:v>
                </c:pt>
                <c:pt idx="139">
                  <c:v>126.2077941894531</c:v>
                </c:pt>
                <c:pt idx="140">
                  <c:v>126.2736511230469</c:v>
                </c:pt>
                <c:pt idx="141">
                  <c:v>126.406837463379</c:v>
                </c:pt>
                <c:pt idx="142">
                  <c:v>126.532699584961</c:v>
                </c:pt>
                <c:pt idx="143">
                  <c:v>126.8385848999023</c:v>
                </c:pt>
                <c:pt idx="144">
                  <c:v>127.914291381836</c:v>
                </c:pt>
                <c:pt idx="145">
                  <c:v>128.3123779296875</c:v>
                </c:pt>
                <c:pt idx="146">
                  <c:v>128.7704772949219</c:v>
                </c:pt>
                <c:pt idx="147">
                  <c:v>129.4012603759766</c:v>
                </c:pt>
                <c:pt idx="148">
                  <c:v>129.9544830322266</c:v>
                </c:pt>
                <c:pt idx="149">
                  <c:v>129.6164093017578</c:v>
                </c:pt>
                <c:pt idx="150">
                  <c:v>130.39208984375</c:v>
                </c:pt>
                <c:pt idx="151">
                  <c:v>130.5823516845703</c:v>
                </c:pt>
                <c:pt idx="152">
                  <c:v>130.5091705322266</c:v>
                </c:pt>
                <c:pt idx="153">
                  <c:v>130.656982421875</c:v>
                </c:pt>
                <c:pt idx="154">
                  <c:v>131.1838684082031</c:v>
                </c:pt>
                <c:pt idx="155">
                  <c:v>131.4312133789062</c:v>
                </c:pt>
                <c:pt idx="156">
                  <c:v>131.6141510009766</c:v>
                </c:pt>
                <c:pt idx="157">
                  <c:v>132.2200622558594</c:v>
                </c:pt>
                <c:pt idx="158">
                  <c:v>132.902069091797</c:v>
                </c:pt>
                <c:pt idx="159">
                  <c:v>133.5796966552734</c:v>
                </c:pt>
                <c:pt idx="160">
                  <c:v>134.2865905761719</c:v>
                </c:pt>
                <c:pt idx="161">
                  <c:v>134.5866241455078</c:v>
                </c:pt>
                <c:pt idx="162">
                  <c:v>134.7695617675773</c:v>
                </c:pt>
                <c:pt idx="163">
                  <c:v>135.2920532226562</c:v>
                </c:pt>
                <c:pt idx="164">
                  <c:v>135.6740417480469</c:v>
                </c:pt>
                <c:pt idx="165">
                  <c:v>136.186279296875</c:v>
                </c:pt>
                <c:pt idx="166">
                  <c:v>137.2239379882812</c:v>
                </c:pt>
                <c:pt idx="167">
                  <c:v>137.7274017333984</c:v>
                </c:pt>
                <c:pt idx="168">
                  <c:v>138.135726928711</c:v>
                </c:pt>
                <c:pt idx="169">
                  <c:v>138.3333129882812</c:v>
                </c:pt>
                <c:pt idx="170">
                  <c:v>138.6787109375</c:v>
                </c:pt>
                <c:pt idx="171">
                  <c:v>139.6139221191405</c:v>
                </c:pt>
                <c:pt idx="172">
                  <c:v>140.1627502441405</c:v>
                </c:pt>
                <c:pt idx="173">
                  <c:v>141.0028228759766</c:v>
                </c:pt>
                <c:pt idx="174">
                  <c:v>140.6325531005859</c:v>
                </c:pt>
                <c:pt idx="175">
                  <c:v>141.1316223144531</c:v>
                </c:pt>
                <c:pt idx="176">
                  <c:v>141.4813995361328</c:v>
                </c:pt>
                <c:pt idx="177">
                  <c:v>142.1590270996094</c:v>
                </c:pt>
                <c:pt idx="178">
                  <c:v>142.6741943359375</c:v>
                </c:pt>
                <c:pt idx="179">
                  <c:v>142.814697265625</c:v>
                </c:pt>
                <c:pt idx="180">
                  <c:v>143.3518218994141</c:v>
                </c:pt>
                <c:pt idx="181">
                  <c:v>143.9094390869141</c:v>
                </c:pt>
                <c:pt idx="182">
                  <c:v>144.1304321289062</c:v>
                </c:pt>
                <c:pt idx="183">
                  <c:v>143.5786743164062</c:v>
                </c:pt>
                <c:pt idx="184">
                  <c:v>143.9123687744141</c:v>
                </c:pt>
                <c:pt idx="185">
                  <c:v>144.4216766357422</c:v>
                </c:pt>
                <c:pt idx="186">
                  <c:v>144.9002532958984</c:v>
                </c:pt>
                <c:pt idx="187">
                  <c:v>144.5636444091797</c:v>
                </c:pt>
                <c:pt idx="188">
                  <c:v>145.3890838623047</c:v>
                </c:pt>
                <c:pt idx="189">
                  <c:v>145.4827575683594</c:v>
                </c:pt>
                <c:pt idx="190">
                  <c:v>145.7315521240234</c:v>
                </c:pt>
                <c:pt idx="191">
                  <c:v>146.2569732666016</c:v>
                </c:pt>
                <c:pt idx="192">
                  <c:v>146.1779327392578</c:v>
                </c:pt>
                <c:pt idx="193">
                  <c:v>146.3477172851562</c:v>
                </c:pt>
                <c:pt idx="194">
                  <c:v>145.9349822998047</c:v>
                </c:pt>
                <c:pt idx="195">
                  <c:v>145.2324829101562</c:v>
                </c:pt>
                <c:pt idx="196">
                  <c:v>144.8109893798828</c:v>
                </c:pt>
                <c:pt idx="197">
                  <c:v>144.4260711669922</c:v>
                </c:pt>
                <c:pt idx="198">
                  <c:v>144.5929107666016</c:v>
                </c:pt>
                <c:pt idx="199">
                  <c:v>144.6338958740234</c:v>
                </c:pt>
                <c:pt idx="200">
                  <c:v>145.0041656494141</c:v>
                </c:pt>
                <c:pt idx="201">
                  <c:v>145.3554229736328</c:v>
                </c:pt>
                <c:pt idx="202">
                  <c:v>145.6891174316406</c:v>
                </c:pt>
                <c:pt idx="203">
                  <c:v>145.8193664550781</c:v>
                </c:pt>
                <c:pt idx="204">
                  <c:v>146.2891693115234</c:v>
                </c:pt>
                <c:pt idx="205">
                  <c:v>146.6345672607414</c:v>
                </c:pt>
                <c:pt idx="206">
                  <c:v>147.1907196044922</c:v>
                </c:pt>
                <c:pt idx="207">
                  <c:v>147.9005432128906</c:v>
                </c:pt>
                <c:pt idx="208">
                  <c:v>147.8888244628906</c:v>
                </c:pt>
                <c:pt idx="209">
                  <c:v>146.7911682128906</c:v>
                </c:pt>
                <c:pt idx="210">
                  <c:v>147.3692626953125</c:v>
                </c:pt>
                <c:pt idx="211">
                  <c:v>147.3634185791016</c:v>
                </c:pt>
                <c:pt idx="212">
                  <c:v>146.448699951172</c:v>
                </c:pt>
                <c:pt idx="213">
                  <c:v>146.9082489013672</c:v>
                </c:pt>
                <c:pt idx="214">
                  <c:v>146.6579895019531</c:v>
                </c:pt>
                <c:pt idx="215">
                  <c:v>145.8354644775391</c:v>
                </c:pt>
                <c:pt idx="216">
                  <c:v>145.9042510986328</c:v>
                </c:pt>
                <c:pt idx="217">
                  <c:v>146.0066986083984</c:v>
                </c:pt>
                <c:pt idx="218">
                  <c:v>145.8749847412109</c:v>
                </c:pt>
                <c:pt idx="219">
                  <c:v>145.7344818115234</c:v>
                </c:pt>
                <c:pt idx="220">
                  <c:v>146.5247955322266</c:v>
                </c:pt>
                <c:pt idx="221">
                  <c:v>145.6861877441406</c:v>
                </c:pt>
                <c:pt idx="222">
                  <c:v>145.6130065917969</c:v>
                </c:pt>
                <c:pt idx="223">
                  <c:v>145.8179016113281</c:v>
                </c:pt>
                <c:pt idx="224">
                  <c:v>145.6291046142578</c:v>
                </c:pt>
                <c:pt idx="225">
                  <c:v>145.2061462402344</c:v>
                </c:pt>
                <c:pt idx="226">
                  <c:v>145.055389404297</c:v>
                </c:pt>
                <c:pt idx="227">
                  <c:v>144.9383087158203</c:v>
                </c:pt>
                <c:pt idx="228">
                  <c:v>145.1271057128906</c:v>
                </c:pt>
                <c:pt idx="229">
                  <c:v>145.021728515625</c:v>
                </c:pt>
                <c:pt idx="230">
                  <c:v>145.1534576416016</c:v>
                </c:pt>
                <c:pt idx="231">
                  <c:v>145.7110595703125</c:v>
                </c:pt>
                <c:pt idx="232">
                  <c:v>145.8310699462891</c:v>
                </c:pt>
                <c:pt idx="233">
                  <c:v>147.2814483642578</c:v>
                </c:pt>
                <c:pt idx="234">
                  <c:v>148.1230010986328</c:v>
                </c:pt>
                <c:pt idx="235">
                  <c:v>148.7084197998047</c:v>
                </c:pt>
                <c:pt idx="236">
                  <c:v>149.3055419921875</c:v>
                </c:pt>
                <c:pt idx="237">
                  <c:v>149.3392028808594</c:v>
                </c:pt>
                <c:pt idx="238">
                  <c:v>150.3490600585937</c:v>
                </c:pt>
                <c:pt idx="239">
                  <c:v>150.7398223876953</c:v>
                </c:pt>
                <c:pt idx="240">
                  <c:v>151.0398559570312</c:v>
                </c:pt>
                <c:pt idx="241">
                  <c:v>151.951644897461</c:v>
                </c:pt>
                <c:pt idx="242">
                  <c:v>152.1609344482422</c:v>
                </c:pt>
                <c:pt idx="243">
                  <c:v>152.7009887695312</c:v>
                </c:pt>
                <c:pt idx="244">
                  <c:v>153.9552459716797</c:v>
                </c:pt>
                <c:pt idx="245">
                  <c:v>154.5377349853516</c:v>
                </c:pt>
                <c:pt idx="246">
                  <c:v>154.3094177246094</c:v>
                </c:pt>
                <c:pt idx="247">
                  <c:v>153.9113311767578</c:v>
                </c:pt>
                <c:pt idx="248">
                  <c:v>154.3899230957031</c:v>
                </c:pt>
                <c:pt idx="249">
                  <c:v>154.6065216064453</c:v>
                </c:pt>
                <c:pt idx="250">
                  <c:v>155.0953521728516</c:v>
                </c:pt>
                <c:pt idx="251">
                  <c:v>155.4627075195312</c:v>
                </c:pt>
                <c:pt idx="252">
                  <c:v>155.5783233642578</c:v>
                </c:pt>
                <c:pt idx="253">
                  <c:v>155.9485931396484</c:v>
                </c:pt>
                <c:pt idx="254">
                  <c:v>156.5837860107422</c:v>
                </c:pt>
                <c:pt idx="255">
                  <c:v>156.5062103271484</c:v>
                </c:pt>
                <c:pt idx="256">
                  <c:v>156.5003509521484</c:v>
                </c:pt>
                <c:pt idx="257">
                  <c:v>155.8754272460937</c:v>
                </c:pt>
                <c:pt idx="258">
                  <c:v>156.3174133300781</c:v>
                </c:pt>
                <c:pt idx="259">
                  <c:v>156.7389221191406</c:v>
                </c:pt>
                <c:pt idx="260">
                  <c:v>157.5614318847656</c:v>
                </c:pt>
                <c:pt idx="261">
                  <c:v>157.8395080566406</c:v>
                </c:pt>
                <c:pt idx="262">
                  <c:v>158.0736694335937</c:v>
                </c:pt>
                <c:pt idx="263">
                  <c:v>158.3795623779297</c:v>
                </c:pt>
                <c:pt idx="264">
                  <c:v>159.3616027832031</c:v>
                </c:pt>
                <c:pt idx="265">
                  <c:v>158.7659301757812</c:v>
                </c:pt>
                <c:pt idx="266">
                  <c:v>159.2884216308594</c:v>
                </c:pt>
                <c:pt idx="267">
                  <c:v>159.4567260742187</c:v>
                </c:pt>
                <c:pt idx="268">
                  <c:v>159.6572418212891</c:v>
                </c:pt>
                <c:pt idx="269">
                  <c:v>160.3699798583984</c:v>
                </c:pt>
                <c:pt idx="270">
                  <c:v>160.7124633789062</c:v>
                </c:pt>
                <c:pt idx="271">
                  <c:v>161.0124816894531</c:v>
                </c:pt>
                <c:pt idx="272">
                  <c:v>161.1149291992187</c:v>
                </c:pt>
                <c:pt idx="273">
                  <c:v>161.3900756835937</c:v>
                </c:pt>
                <c:pt idx="274">
                  <c:v>161.6857147216797</c:v>
                </c:pt>
                <c:pt idx="275">
                  <c:v>162.0559997558594</c:v>
                </c:pt>
                <c:pt idx="276">
                  <c:v>162.3852996826172</c:v>
                </c:pt>
                <c:pt idx="277">
                  <c:v>162.8302154541016</c:v>
                </c:pt>
                <c:pt idx="278">
                  <c:v>163.0512084960937</c:v>
                </c:pt>
                <c:pt idx="279">
                  <c:v>163.6161346435547</c:v>
                </c:pt>
                <c:pt idx="280">
                  <c:v>164.5528106689453</c:v>
                </c:pt>
                <c:pt idx="281">
                  <c:v>164.2776641845703</c:v>
                </c:pt>
                <c:pt idx="282">
                  <c:v>164.8455200195312</c:v>
                </c:pt>
                <c:pt idx="283">
                  <c:v>165.464599609375</c:v>
                </c:pt>
                <c:pt idx="284">
                  <c:v>165.2480010986328</c:v>
                </c:pt>
                <c:pt idx="285">
                  <c:v>165.7938995361328</c:v>
                </c:pt>
                <c:pt idx="286">
                  <c:v>166.1202697753906</c:v>
                </c:pt>
                <c:pt idx="287">
                  <c:v>166.5417785644531</c:v>
                </c:pt>
                <c:pt idx="288">
                  <c:v>166.868148803711</c:v>
                </c:pt>
                <c:pt idx="289">
                  <c:v>167.1769561767578</c:v>
                </c:pt>
                <c:pt idx="290">
                  <c:v>166.8988800048828</c:v>
                </c:pt>
                <c:pt idx="291">
                  <c:v>167.7960357666016</c:v>
                </c:pt>
                <c:pt idx="292">
                  <c:v>167.2720947265617</c:v>
                </c:pt>
                <c:pt idx="293">
                  <c:v>168.2014465332031</c:v>
                </c:pt>
                <c:pt idx="294">
                  <c:v>168.3960876464844</c:v>
                </c:pt>
                <c:pt idx="295">
                  <c:v>168.7210083007812</c:v>
                </c:pt>
                <c:pt idx="296">
                  <c:v>168.8292999267578</c:v>
                </c:pt>
                <c:pt idx="297">
                  <c:v>169.2420349121094</c:v>
                </c:pt>
                <c:pt idx="298">
                  <c:v>169.918182373047</c:v>
                </c:pt>
                <c:pt idx="299">
                  <c:v>169.924041748047</c:v>
                </c:pt>
                <c:pt idx="300">
                  <c:v>170.8080291748047</c:v>
                </c:pt>
                <c:pt idx="301">
                  <c:v>170.9075469970703</c:v>
                </c:pt>
                <c:pt idx="302">
                  <c:v>171.267578125</c:v>
                </c:pt>
                <c:pt idx="303">
                  <c:v>171.3773498535156</c:v>
                </c:pt>
                <c:pt idx="304">
                  <c:v>171.3802795410156</c:v>
                </c:pt>
                <c:pt idx="305">
                  <c:v>171.8471527099609</c:v>
                </c:pt>
                <c:pt idx="306">
                  <c:v>171.9261779785156</c:v>
                </c:pt>
                <c:pt idx="307">
                  <c:v>172.1940155029297</c:v>
                </c:pt>
                <c:pt idx="308">
                  <c:v>171.7534790039062</c:v>
                </c:pt>
                <c:pt idx="309">
                  <c:v>172.0857086181641</c:v>
                </c:pt>
                <c:pt idx="310">
                  <c:v>172.5701446533203</c:v>
                </c:pt>
                <c:pt idx="311">
                  <c:v>172.4501342773437</c:v>
                </c:pt>
                <c:pt idx="312">
                  <c:v>174.2810363769531</c:v>
                </c:pt>
                <c:pt idx="313">
                  <c:v>174.2488403320312</c:v>
                </c:pt>
                <c:pt idx="314">
                  <c:v>174.4595794677734</c:v>
                </c:pt>
                <c:pt idx="315">
                  <c:v>173.9458770751953</c:v>
                </c:pt>
                <c:pt idx="316">
                  <c:v>174.3834838867187</c:v>
                </c:pt>
                <c:pt idx="317">
                  <c:v>174.1376037597656</c:v>
                </c:pt>
                <c:pt idx="318">
                  <c:v>173.8844146728516</c:v>
                </c:pt>
                <c:pt idx="319">
                  <c:v>173.8726959228516</c:v>
                </c:pt>
                <c:pt idx="320">
                  <c:v>173.4658355712891</c:v>
                </c:pt>
                <c:pt idx="321">
                  <c:v>173.4833984375</c:v>
                </c:pt>
                <c:pt idx="322">
                  <c:v>173.1467742919914</c:v>
                </c:pt>
                <c:pt idx="323">
                  <c:v>173.0516510009766</c:v>
                </c:pt>
                <c:pt idx="324">
                  <c:v>172.6111145019531</c:v>
                </c:pt>
                <c:pt idx="325">
                  <c:v>172.3403625488281</c:v>
                </c:pt>
                <c:pt idx="326">
                  <c:v>172.1896209716797</c:v>
                </c:pt>
                <c:pt idx="327">
                  <c:v>172.8584594726562</c:v>
                </c:pt>
                <c:pt idx="328">
                  <c:v>171.8793487548828</c:v>
                </c:pt>
                <c:pt idx="329">
                  <c:v>172.1705932617179</c:v>
                </c:pt>
                <c:pt idx="330">
                  <c:v>172.0666809082031</c:v>
                </c:pt>
                <c:pt idx="331">
                  <c:v>171.9437408447266</c:v>
                </c:pt>
                <c:pt idx="332">
                  <c:v>172.5935516357414</c:v>
                </c:pt>
                <c:pt idx="333">
                  <c:v>172.406219482422</c:v>
                </c:pt>
                <c:pt idx="334">
                  <c:v>172.362319946289</c:v>
                </c:pt>
                <c:pt idx="335">
                  <c:v>171.9174041748047</c:v>
                </c:pt>
                <c:pt idx="336">
                  <c:v>172.666732788086</c:v>
                </c:pt>
                <c:pt idx="337">
                  <c:v>172.3374328613281</c:v>
                </c:pt>
                <c:pt idx="338">
                  <c:v>172.9096832275391</c:v>
                </c:pt>
                <c:pt idx="339">
                  <c:v>173.3224029541016</c:v>
                </c:pt>
                <c:pt idx="340">
                  <c:v>173.2477569580078</c:v>
                </c:pt>
                <c:pt idx="341">
                  <c:v>173.3121643066406</c:v>
                </c:pt>
                <c:pt idx="342">
                  <c:v>173.7424468994141</c:v>
                </c:pt>
                <c:pt idx="343">
                  <c:v>173.9078216552734</c:v>
                </c:pt>
                <c:pt idx="344">
                  <c:v>173.752685546875</c:v>
                </c:pt>
                <c:pt idx="345">
                  <c:v>173.6180419921875</c:v>
                </c:pt>
                <c:pt idx="346">
                  <c:v>173.9810028076172</c:v>
                </c:pt>
                <c:pt idx="347">
                  <c:v>174.1580963134765</c:v>
                </c:pt>
                <c:pt idx="348">
                  <c:v>174.2722473144531</c:v>
                </c:pt>
                <c:pt idx="349">
                  <c:v>174.5649566650391</c:v>
                </c:pt>
                <c:pt idx="350">
                  <c:v>174.9557342529297</c:v>
                </c:pt>
                <c:pt idx="351">
                  <c:v>174.856201171875</c:v>
                </c:pt>
                <c:pt idx="352">
                  <c:v>175.7943420410156</c:v>
                </c:pt>
                <c:pt idx="353">
                  <c:v>176.0504608154297</c:v>
                </c:pt>
                <c:pt idx="354">
                  <c:v>176.3095092773437</c:v>
                </c:pt>
                <c:pt idx="355">
                  <c:v>176.8788299560547</c:v>
                </c:pt>
                <c:pt idx="356">
                  <c:v>176.4368438720703</c:v>
                </c:pt>
                <c:pt idx="357">
                  <c:v>176.830535888672</c:v>
                </c:pt>
                <c:pt idx="358">
                  <c:v>177.3369293212891</c:v>
                </c:pt>
                <c:pt idx="359">
                  <c:v>177.7686767578125</c:v>
                </c:pt>
                <c:pt idx="360">
                  <c:v>178.5033721923828</c:v>
                </c:pt>
                <c:pt idx="361">
                  <c:v>178.6790008544922</c:v>
                </c:pt>
                <c:pt idx="362">
                  <c:v>178.45068359375</c:v>
                </c:pt>
                <c:pt idx="363">
                  <c:v>178.9775695800781</c:v>
                </c:pt>
                <c:pt idx="364">
                  <c:v>179.8176422119141</c:v>
                </c:pt>
                <c:pt idx="365">
                  <c:v>179.4810180664062</c:v>
                </c:pt>
                <c:pt idx="366">
                  <c:v>179.586395263672</c:v>
                </c:pt>
                <c:pt idx="367">
                  <c:v>180.5172119140625</c:v>
                </c:pt>
                <c:pt idx="368">
                  <c:v>181.0221405029297</c:v>
                </c:pt>
                <c:pt idx="369">
                  <c:v>181.6441497802734</c:v>
                </c:pt>
                <c:pt idx="370">
                  <c:v>182.2354278564453</c:v>
                </c:pt>
                <c:pt idx="371">
                  <c:v>182.5354614257812</c:v>
                </c:pt>
                <c:pt idx="372">
                  <c:v>182.4505615234375</c:v>
                </c:pt>
                <c:pt idx="373">
                  <c:v>182.8384094238281</c:v>
                </c:pt>
                <c:pt idx="374">
                  <c:v>182.8779296875</c:v>
                </c:pt>
                <c:pt idx="375">
                  <c:v>182.8632965087891</c:v>
                </c:pt>
                <c:pt idx="376">
                  <c:v>182.0963897705078</c:v>
                </c:pt>
                <c:pt idx="377">
                  <c:v>182.2442016601561</c:v>
                </c:pt>
                <c:pt idx="378">
                  <c:v>182.6744842529297</c:v>
                </c:pt>
                <c:pt idx="379">
                  <c:v>182.7271728515625</c:v>
                </c:pt>
                <c:pt idx="380">
                  <c:v>183.1384429931641</c:v>
                </c:pt>
                <c:pt idx="381">
                  <c:v>183.5116424560547</c:v>
                </c:pt>
                <c:pt idx="382">
                  <c:v>183.2189331054687</c:v>
                </c:pt>
                <c:pt idx="383">
                  <c:v>183.0725708007812</c:v>
                </c:pt>
                <c:pt idx="384">
                  <c:v>183.1267242431641</c:v>
                </c:pt>
                <c:pt idx="385">
                  <c:v>183.8789978027343</c:v>
                </c:pt>
                <c:pt idx="386">
                  <c:v>184.2053680419922</c:v>
                </c:pt>
                <c:pt idx="387">
                  <c:v>184.3985595703125</c:v>
                </c:pt>
                <c:pt idx="388">
                  <c:v>184.7644348144531</c:v>
                </c:pt>
                <c:pt idx="389">
                  <c:v>185.2883911132812</c:v>
                </c:pt>
                <c:pt idx="390">
                  <c:v>185.7933197021484</c:v>
                </c:pt>
                <c:pt idx="391">
                  <c:v>186.1226196289062</c:v>
                </c:pt>
                <c:pt idx="392">
                  <c:v>186.6553497314453</c:v>
                </c:pt>
                <c:pt idx="393">
                  <c:v>187.1734466552734</c:v>
                </c:pt>
                <c:pt idx="394">
                  <c:v>186.9992828369141</c:v>
                </c:pt>
                <c:pt idx="395">
                  <c:v>187.1295318603516</c:v>
                </c:pt>
                <c:pt idx="396">
                  <c:v>187.7705688476562</c:v>
                </c:pt>
                <c:pt idx="397">
                  <c:v>187.7705688476562</c:v>
                </c:pt>
                <c:pt idx="398">
                  <c:v>188.6384582519531</c:v>
                </c:pt>
                <c:pt idx="399">
                  <c:v>189.0072784423828</c:v>
                </c:pt>
                <c:pt idx="400">
                  <c:v>189.4770660400391</c:v>
                </c:pt>
                <c:pt idx="401">
                  <c:v>189.4009704589844</c:v>
                </c:pt>
                <c:pt idx="402">
                  <c:v>190.0010223388672</c:v>
                </c:pt>
                <c:pt idx="403">
                  <c:v>190.2761688232422</c:v>
                </c:pt>
                <c:pt idx="404">
                  <c:v>190.2893371582031</c:v>
                </c:pt>
                <c:pt idx="405">
                  <c:v>190.5235137939453</c:v>
                </c:pt>
                <c:pt idx="406">
                  <c:v>191.2172393798828</c:v>
                </c:pt>
                <c:pt idx="407">
                  <c:v>191.2552795410156</c:v>
                </c:pt>
                <c:pt idx="408">
                  <c:v>191.3240814208984</c:v>
                </c:pt>
                <c:pt idx="409">
                  <c:v>191.442626953125</c:v>
                </c:pt>
                <c:pt idx="410">
                  <c:v>191.452865600586</c:v>
                </c:pt>
                <c:pt idx="411">
                  <c:v>192.030975341797</c:v>
                </c:pt>
                <c:pt idx="412">
                  <c:v>192.2007446289062</c:v>
                </c:pt>
                <c:pt idx="413">
                  <c:v>192.0821990966797</c:v>
                </c:pt>
                <c:pt idx="414">
                  <c:v>192.2065887451172</c:v>
                </c:pt>
                <c:pt idx="415">
                  <c:v>192.295867919922</c:v>
                </c:pt>
                <c:pt idx="416">
                  <c:v>193.1681518554687</c:v>
                </c:pt>
                <c:pt idx="417">
                  <c:v>193.1871795654297</c:v>
                </c:pt>
                <c:pt idx="418">
                  <c:v>193.5984344482422</c:v>
                </c:pt>
                <c:pt idx="419">
                  <c:v>194.0696868896484</c:v>
                </c:pt>
                <c:pt idx="420">
                  <c:v>194.6916961669922</c:v>
                </c:pt>
                <c:pt idx="421">
                  <c:v>194.4414367675781</c:v>
                </c:pt>
                <c:pt idx="422">
                  <c:v>194.5746154785156</c:v>
                </c:pt>
                <c:pt idx="423">
                  <c:v>194.5863342285156</c:v>
                </c:pt>
                <c:pt idx="424">
                  <c:v>195.1073455810547</c:v>
                </c:pt>
                <c:pt idx="425">
                  <c:v>195.2054138183594</c:v>
                </c:pt>
                <c:pt idx="426">
                  <c:v>195.2581024169922</c:v>
                </c:pt>
                <c:pt idx="427">
                  <c:v>195.5171508789062</c:v>
                </c:pt>
                <c:pt idx="428">
                  <c:v>195.6869201660156</c:v>
                </c:pt>
                <c:pt idx="429">
                  <c:v>196.1054992675781</c:v>
                </c:pt>
                <c:pt idx="430">
                  <c:v>196.5679626464844</c:v>
                </c:pt>
                <c:pt idx="431">
                  <c:v>196.8811798095703</c:v>
                </c:pt>
                <c:pt idx="432">
                  <c:v>199.8609771728516</c:v>
                </c:pt>
                <c:pt idx="433">
                  <c:v>199.9180450439453</c:v>
                </c:pt>
                <c:pt idx="434">
                  <c:v>200.0687713623047</c:v>
                </c:pt>
                <c:pt idx="435">
                  <c:v>200.9015502929687</c:v>
                </c:pt>
                <c:pt idx="436">
                  <c:v>199.9648742675781</c:v>
                </c:pt>
                <c:pt idx="437">
                  <c:v>200.4185791015625</c:v>
                </c:pt>
                <c:pt idx="438">
                  <c:v>199.8199920654297</c:v>
                </c:pt>
                <c:pt idx="439">
                  <c:v>200.0117034912109</c:v>
                </c:pt>
                <c:pt idx="440">
                  <c:v>200.3497772216797</c:v>
                </c:pt>
                <c:pt idx="441">
                  <c:v>200.6351776123047</c:v>
                </c:pt>
                <c:pt idx="442">
                  <c:v>200.9776458740234</c:v>
                </c:pt>
                <c:pt idx="443">
                  <c:v>201.405014038086</c:v>
                </c:pt>
                <c:pt idx="444">
                  <c:v>201.6450347900391</c:v>
                </c:pt>
                <c:pt idx="445">
                  <c:v>201.402084350586</c:v>
                </c:pt>
                <c:pt idx="446">
                  <c:v>201.6523590087891</c:v>
                </c:pt>
                <c:pt idx="447">
                  <c:v>200.9440002441405</c:v>
                </c:pt>
                <c:pt idx="448">
                  <c:v>200.6410369873047</c:v>
                </c:pt>
                <c:pt idx="449">
                  <c:v>200.3205108642578</c:v>
                </c:pt>
                <c:pt idx="450">
                  <c:v>200.6103057861328</c:v>
                </c:pt>
                <c:pt idx="451">
                  <c:v>199.3955383300781</c:v>
                </c:pt>
                <c:pt idx="452">
                  <c:v>200.281005859375</c:v>
                </c:pt>
                <c:pt idx="453">
                  <c:v>199.6165466308594</c:v>
                </c:pt>
                <c:pt idx="454">
                  <c:v>199.3911590576172</c:v>
                </c:pt>
                <c:pt idx="455">
                  <c:v>199.1116333007812</c:v>
                </c:pt>
                <c:pt idx="456">
                  <c:v>198.605224609375</c:v>
                </c:pt>
                <c:pt idx="457">
                  <c:v>199.6838684082031</c:v>
                </c:pt>
                <c:pt idx="458">
                  <c:v>199.3018798828125</c:v>
                </c:pt>
                <c:pt idx="459">
                  <c:v>199.2272491455078</c:v>
                </c:pt>
                <c:pt idx="460">
                  <c:v>199.8317108154297</c:v>
                </c:pt>
                <c:pt idx="461">
                  <c:v>199.6502227783203</c:v>
                </c:pt>
                <c:pt idx="462">
                  <c:v>199.6472778320312</c:v>
                </c:pt>
                <c:pt idx="463">
                  <c:v>200.0746307373047</c:v>
                </c:pt>
                <c:pt idx="464">
                  <c:v>200.9483795166016</c:v>
                </c:pt>
                <c:pt idx="465">
                  <c:v>200.5180969238281</c:v>
                </c:pt>
                <c:pt idx="466">
                  <c:v>199.8053436279297</c:v>
                </c:pt>
                <c:pt idx="467">
                  <c:v>199.6663055419922</c:v>
                </c:pt>
                <c:pt idx="468">
                  <c:v>201.1166839599609</c:v>
                </c:pt>
                <c:pt idx="469">
                  <c:v>201.2118225097656</c:v>
                </c:pt>
                <c:pt idx="470">
                  <c:v>201.1415710449219</c:v>
                </c:pt>
                <c:pt idx="471">
                  <c:v>201.4328002929687</c:v>
                </c:pt>
                <c:pt idx="472">
                  <c:v>201.3025665283203</c:v>
                </c:pt>
                <c:pt idx="473">
                  <c:v>201.66259765625</c:v>
                </c:pt>
                <c:pt idx="474">
                  <c:v>201.2001037597656</c:v>
                </c:pt>
                <c:pt idx="475">
                  <c:v>201.3098602294922</c:v>
                </c:pt>
                <c:pt idx="476">
                  <c:v>201.3976745605469</c:v>
                </c:pt>
                <c:pt idx="477">
                  <c:v>201.946517944336</c:v>
                </c:pt>
                <c:pt idx="478">
                  <c:v>202.5904846191406</c:v>
                </c:pt>
                <c:pt idx="479">
                  <c:v>202.5714721679687</c:v>
                </c:pt>
                <c:pt idx="480">
                  <c:v>202.6607360839844</c:v>
                </c:pt>
                <c:pt idx="481">
                  <c:v>202.7631835937499</c:v>
                </c:pt>
                <c:pt idx="482">
                  <c:v>202.6329193115234</c:v>
                </c:pt>
                <c:pt idx="483">
                  <c:v>202.9651489257812</c:v>
                </c:pt>
                <c:pt idx="484">
                  <c:v>203.2168884277344</c:v>
                </c:pt>
                <c:pt idx="485">
                  <c:v>203.6881408691406</c:v>
                </c:pt>
                <c:pt idx="486">
                  <c:v>204.2472229003906</c:v>
                </c:pt>
                <c:pt idx="487">
                  <c:v>204.2720947265617</c:v>
                </c:pt>
                <c:pt idx="488">
                  <c:v>204.1462554931641</c:v>
                </c:pt>
                <c:pt idx="489">
                  <c:v>204.5048065185547</c:v>
                </c:pt>
                <c:pt idx="490">
                  <c:v>205.2351379394531</c:v>
                </c:pt>
                <c:pt idx="491">
                  <c:v>205.0799713134766</c:v>
                </c:pt>
                <c:pt idx="492">
                  <c:v>205.255599975586</c:v>
                </c:pt>
                <c:pt idx="493">
                  <c:v>205.4604949951172</c:v>
                </c:pt>
                <c:pt idx="494">
                  <c:v>205.8542022705078</c:v>
                </c:pt>
                <c:pt idx="495">
                  <c:v>206.7323303222656</c:v>
                </c:pt>
                <c:pt idx="496">
                  <c:v>207.2518768310547</c:v>
                </c:pt>
                <c:pt idx="497">
                  <c:v>207.4055633544922</c:v>
                </c:pt>
                <c:pt idx="498">
                  <c:v>207.8621978759765</c:v>
                </c:pt>
                <c:pt idx="499">
                  <c:v>208.4593200683594</c:v>
                </c:pt>
                <c:pt idx="500">
                  <c:v>208.4110107421875</c:v>
                </c:pt>
                <c:pt idx="501">
                  <c:v>208.6261596679687</c:v>
                </c:pt>
                <c:pt idx="502">
                  <c:v>208.5544586181641</c:v>
                </c:pt>
                <c:pt idx="503">
                  <c:v>208.9247283935547</c:v>
                </c:pt>
                <c:pt idx="504">
                  <c:v>209.5072174072265</c:v>
                </c:pt>
                <c:pt idx="505">
                  <c:v>209.956527709961</c:v>
                </c:pt>
                <c:pt idx="506">
                  <c:v>210.3721618652344</c:v>
                </c:pt>
                <c:pt idx="507">
                  <c:v>210.4014434814453</c:v>
                </c:pt>
                <c:pt idx="508">
                  <c:v>210.8814849853516</c:v>
                </c:pt>
                <c:pt idx="509">
                  <c:v>211.2678680419922</c:v>
                </c:pt>
                <c:pt idx="510">
                  <c:v>211.046875</c:v>
                </c:pt>
                <c:pt idx="511">
                  <c:v>211.6659545898437</c:v>
                </c:pt>
                <c:pt idx="512">
                  <c:v>211.9440460205078</c:v>
                </c:pt>
                <c:pt idx="513">
                  <c:v>212.6743469238281</c:v>
                </c:pt>
                <c:pt idx="514">
                  <c:v>212.996322631836</c:v>
                </c:pt>
                <c:pt idx="515">
                  <c:v>213.6344299316406</c:v>
                </c:pt>
                <c:pt idx="516">
                  <c:v>213.7193145751953</c:v>
                </c:pt>
                <c:pt idx="517">
                  <c:v>213.7617492675781</c:v>
                </c:pt>
                <c:pt idx="518">
                  <c:v>214.146682739257</c:v>
                </c:pt>
                <c:pt idx="519">
                  <c:v>213.0724334716797</c:v>
                </c:pt>
                <c:pt idx="520">
                  <c:v>213.5363922119141</c:v>
                </c:pt>
                <c:pt idx="521">
                  <c:v>213.7705535888664</c:v>
                </c:pt>
                <c:pt idx="522">
                  <c:v>213.539291381836</c:v>
                </c:pt>
                <c:pt idx="523">
                  <c:v>213.2129364013672</c:v>
                </c:pt>
                <c:pt idx="524">
                  <c:v>214.0354461669922</c:v>
                </c:pt>
                <c:pt idx="525">
                  <c:v>213.5993041992187</c:v>
                </c:pt>
                <c:pt idx="526">
                  <c:v>214.5491638183594</c:v>
                </c:pt>
                <c:pt idx="527">
                  <c:v>214.077880859375</c:v>
                </c:pt>
                <c:pt idx="528">
                  <c:v>214.2315673828125</c:v>
                </c:pt>
                <c:pt idx="529">
                  <c:v>213.9066619873047</c:v>
                </c:pt>
                <c:pt idx="530">
                  <c:v>213.80419921875</c:v>
                </c:pt>
                <c:pt idx="531">
                  <c:v>213.8715362548828</c:v>
                </c:pt>
                <c:pt idx="532">
                  <c:v>213.5437011718749</c:v>
                </c:pt>
                <c:pt idx="533">
                  <c:v>213.2934112548828</c:v>
                </c:pt>
                <c:pt idx="534">
                  <c:v>212.993392944336</c:v>
                </c:pt>
                <c:pt idx="535">
                  <c:v>212.5119018554687</c:v>
                </c:pt>
                <c:pt idx="536">
                  <c:v>212.3260192871094</c:v>
                </c:pt>
                <c:pt idx="537">
                  <c:v>211.9250030517578</c:v>
                </c:pt>
                <c:pt idx="538">
                  <c:v>210.8975982666016</c:v>
                </c:pt>
                <c:pt idx="539">
                  <c:v>209.8277282714844</c:v>
                </c:pt>
                <c:pt idx="540">
                  <c:v>208.046600341797</c:v>
                </c:pt>
                <c:pt idx="541">
                  <c:v>207.2972564697266</c:v>
                </c:pt>
                <c:pt idx="542">
                  <c:v>205.9317779541016</c:v>
                </c:pt>
                <c:pt idx="543">
                  <c:v>205.8571319580078</c:v>
                </c:pt>
                <c:pt idx="544">
                  <c:v>205.2599945068359</c:v>
                </c:pt>
                <c:pt idx="545">
                  <c:v>204.9102020263672</c:v>
                </c:pt>
                <c:pt idx="546">
                  <c:v>204.7521362304687</c:v>
                </c:pt>
                <c:pt idx="547">
                  <c:v>204.1535491943359</c:v>
                </c:pt>
                <c:pt idx="548">
                  <c:v>203.1671295166016</c:v>
                </c:pt>
                <c:pt idx="549">
                  <c:v>202.6021881103516</c:v>
                </c:pt>
                <c:pt idx="550">
                  <c:v>202.9344329833984</c:v>
                </c:pt>
                <c:pt idx="551">
                  <c:v>201.9889526367187</c:v>
                </c:pt>
                <c:pt idx="552">
                  <c:v>202.6109771728516</c:v>
                </c:pt>
                <c:pt idx="553">
                  <c:v>202.8202514648437</c:v>
                </c:pt>
                <c:pt idx="554">
                  <c:v>203.069076538086</c:v>
                </c:pt>
                <c:pt idx="555">
                  <c:v>203.868148803711</c:v>
                </c:pt>
                <c:pt idx="556">
                  <c:v>203.7861938476562</c:v>
                </c:pt>
                <c:pt idx="557">
                  <c:v>203.6398315429687</c:v>
                </c:pt>
                <c:pt idx="558">
                  <c:v>203.6954803466797</c:v>
                </c:pt>
                <c:pt idx="559">
                  <c:v>204.0745239257812</c:v>
                </c:pt>
                <c:pt idx="560">
                  <c:v>204.0130615234375</c:v>
                </c:pt>
                <c:pt idx="561">
                  <c:v>203.607666015625</c:v>
                </c:pt>
                <c:pt idx="562">
                  <c:v>203.4978790283203</c:v>
                </c:pt>
                <c:pt idx="563">
                  <c:v>203.874008178711</c:v>
                </c:pt>
                <c:pt idx="564">
                  <c:v>203.8242645263672</c:v>
                </c:pt>
                <c:pt idx="565">
                  <c:v>204.0189056396484</c:v>
                </c:pt>
                <c:pt idx="566">
                  <c:v>204.383316040039</c:v>
                </c:pt>
                <c:pt idx="567">
                  <c:v>204.3262481689453</c:v>
                </c:pt>
                <c:pt idx="568">
                  <c:v>204.3687133789062</c:v>
                </c:pt>
                <c:pt idx="569">
                  <c:v>204.0072021484375</c:v>
                </c:pt>
                <c:pt idx="570">
                  <c:v>204.1945343017578</c:v>
                </c:pt>
                <c:pt idx="571">
                  <c:v>204.8092193603516</c:v>
                </c:pt>
                <c:pt idx="572">
                  <c:v>205.1253509521484</c:v>
                </c:pt>
                <c:pt idx="573">
                  <c:v>205.3887939453125</c:v>
                </c:pt>
                <c:pt idx="574">
                  <c:v>206.0386047363281</c:v>
                </c:pt>
                <c:pt idx="575">
                  <c:v>206.1996002197266</c:v>
                </c:pt>
                <c:pt idx="576">
                  <c:v>207.2870025634766</c:v>
                </c:pt>
                <c:pt idx="577">
                  <c:v>207.6938934326172</c:v>
                </c:pt>
                <c:pt idx="578">
                  <c:v>207.9251098632812</c:v>
                </c:pt>
                <c:pt idx="579">
                  <c:v>207.755340576172</c:v>
                </c:pt>
                <c:pt idx="580">
                  <c:v>208.1622314453125</c:v>
                </c:pt>
                <c:pt idx="581">
                  <c:v>208.4095611572266</c:v>
                </c:pt>
                <c:pt idx="582">
                  <c:v>208.2192993164062</c:v>
                </c:pt>
                <c:pt idx="583">
                  <c:v>208.2295379638672</c:v>
                </c:pt>
                <c:pt idx="584">
                  <c:v>209.2188873291016</c:v>
                </c:pt>
                <c:pt idx="585">
                  <c:v>209.7999267578125</c:v>
                </c:pt>
                <c:pt idx="586">
                  <c:v>209.696029663086</c:v>
                </c:pt>
                <c:pt idx="587">
                  <c:v>209.697479248047</c:v>
                </c:pt>
                <c:pt idx="588">
                  <c:v>209.7677307128906</c:v>
                </c:pt>
                <c:pt idx="589">
                  <c:v>209.9155426025391</c:v>
                </c:pt>
                <c:pt idx="590">
                  <c:v>209.8350524902344</c:v>
                </c:pt>
                <c:pt idx="591">
                  <c:v>210.2609405517578</c:v>
                </c:pt>
                <c:pt idx="592">
                  <c:v>210.5902557373047</c:v>
                </c:pt>
                <c:pt idx="593">
                  <c:v>210.787811279297</c:v>
                </c:pt>
                <c:pt idx="594">
                  <c:v>211.1537322998047</c:v>
                </c:pt>
                <c:pt idx="595">
                  <c:v>211.1727447509766</c:v>
                </c:pt>
                <c:pt idx="596">
                  <c:v>211.1858978271484</c:v>
                </c:pt>
                <c:pt idx="597">
                  <c:v>209.950668334961</c:v>
                </c:pt>
                <c:pt idx="598">
                  <c:v>211.4683837890625</c:v>
                </c:pt>
                <c:pt idx="599">
                  <c:v>211.7332916259766</c:v>
                </c:pt>
                <c:pt idx="600">
                  <c:v>212.5162811279297</c:v>
                </c:pt>
                <c:pt idx="601">
                  <c:v>212.6553039550781</c:v>
                </c:pt>
                <c:pt idx="602">
                  <c:v>213.3797760009766</c:v>
                </c:pt>
                <c:pt idx="603">
                  <c:v>213.274398803711</c:v>
                </c:pt>
                <c:pt idx="604">
                  <c:v>213.4851531982422</c:v>
                </c:pt>
                <c:pt idx="605">
                  <c:v>214.0398559570312</c:v>
                </c:pt>
                <c:pt idx="606">
                  <c:v>214.2652130126953</c:v>
                </c:pt>
                <c:pt idx="607">
                  <c:v>214.3384094238281</c:v>
                </c:pt>
                <c:pt idx="608">
                  <c:v>214.5667266845703</c:v>
                </c:pt>
                <c:pt idx="609">
                  <c:v>215.5224151611328</c:v>
                </c:pt>
                <c:pt idx="610">
                  <c:v>215.6263427734375</c:v>
                </c:pt>
                <c:pt idx="611">
                  <c:v>215.788787841797</c:v>
                </c:pt>
                <c:pt idx="612">
                  <c:v>216.8995971679687</c:v>
                </c:pt>
              </c:numCache>
            </c:numRef>
          </c:val>
          <c:smooth val="0"/>
        </c:ser>
        <c:ser>
          <c:idx val="8"/>
          <c:order val="8"/>
          <c:tx>
            <c:strRef>
              <c:f>'9_e_comp'!$J$1</c:f>
              <c:strCache>
                <c:ptCount val="1"/>
                <c:pt idx="0">
                  <c:v>E_NF</c:v>
                </c:pt>
              </c:strCache>
            </c:strRef>
          </c:tx>
          <c:spPr>
            <a:ln w="19050">
              <a:solidFill>
                <a:schemeClr val="accent3"/>
              </a:solidFill>
            </a:ln>
          </c:spPr>
          <c:marker>
            <c:symbol val="none"/>
          </c:marker>
          <c:dLbls>
            <c:dLbl>
              <c:idx val="603"/>
              <c:layout>
                <c:manualLayout>
                  <c:x val="0.00961926883457871"/>
                  <c:y val="0.0"/>
                </c:manualLayout>
              </c:layout>
              <c:showLegendKey val="1"/>
              <c:showVal val="0"/>
              <c:showCatName val="0"/>
              <c:showSerName val="1"/>
              <c:showPercent val="0"/>
              <c:showBubbleSize val="0"/>
            </c:dLbl>
            <c:txPr>
              <a:bodyPr/>
              <a:lstStyle/>
              <a:p>
                <a:pPr>
                  <a:defRPr sz="1400"/>
                </a:pPr>
                <a:endParaRPr lang="en-US"/>
              </a:p>
            </c:txPr>
            <c:showLegendKey val="1"/>
            <c:showVal val="0"/>
            <c:showCatName val="0"/>
            <c:showSerName val="0"/>
            <c:showPercent val="0"/>
            <c:showBubbleSize val="0"/>
          </c:dLbls>
          <c:cat>
            <c:strRef>
              <c:f>'9_e_comp'!$A$2:$A$924</c:f>
              <c:strCache>
                <c:ptCount val="613"/>
                <c:pt idx="0">
                  <c:v> 1964m1</c:v>
                </c:pt>
                <c:pt idx="1">
                  <c:v> 1964m2</c:v>
                </c:pt>
                <c:pt idx="2">
                  <c:v> 1964m3</c:v>
                </c:pt>
                <c:pt idx="3">
                  <c:v> 1964m4</c:v>
                </c:pt>
                <c:pt idx="4">
                  <c:v> 1964m5</c:v>
                </c:pt>
                <c:pt idx="5">
                  <c:v> 1964m6</c:v>
                </c:pt>
                <c:pt idx="6">
                  <c:v> 1964m7</c:v>
                </c:pt>
                <c:pt idx="7">
                  <c:v> 1964m8</c:v>
                </c:pt>
                <c:pt idx="8">
                  <c:v> 1964m9</c:v>
                </c:pt>
                <c:pt idx="9">
                  <c:v>1964m10</c:v>
                </c:pt>
                <c:pt idx="10">
                  <c:v>1964m11</c:v>
                </c:pt>
                <c:pt idx="11">
                  <c:v>1964m12</c:v>
                </c:pt>
                <c:pt idx="12">
                  <c:v> 1965m1</c:v>
                </c:pt>
                <c:pt idx="13">
                  <c:v> 1965m2</c:v>
                </c:pt>
                <c:pt idx="14">
                  <c:v> 1965m3</c:v>
                </c:pt>
                <c:pt idx="15">
                  <c:v> 1965m4</c:v>
                </c:pt>
                <c:pt idx="16">
                  <c:v> 1965m5</c:v>
                </c:pt>
                <c:pt idx="17">
                  <c:v> 1965m6</c:v>
                </c:pt>
                <c:pt idx="18">
                  <c:v> 1965m7</c:v>
                </c:pt>
                <c:pt idx="19">
                  <c:v> 1965m8</c:v>
                </c:pt>
                <c:pt idx="20">
                  <c:v> 1965m9</c:v>
                </c:pt>
                <c:pt idx="21">
                  <c:v>1965m10</c:v>
                </c:pt>
                <c:pt idx="22">
                  <c:v>1965m11</c:v>
                </c:pt>
                <c:pt idx="23">
                  <c:v>1965m12</c:v>
                </c:pt>
                <c:pt idx="24">
                  <c:v> 1966m1</c:v>
                </c:pt>
                <c:pt idx="25">
                  <c:v> 1966m2</c:v>
                </c:pt>
                <c:pt idx="26">
                  <c:v> 1966m3</c:v>
                </c:pt>
                <c:pt idx="27">
                  <c:v> 1966m4</c:v>
                </c:pt>
                <c:pt idx="28">
                  <c:v> 1966m5</c:v>
                </c:pt>
                <c:pt idx="29">
                  <c:v> 1966m6</c:v>
                </c:pt>
                <c:pt idx="30">
                  <c:v> 1966m7</c:v>
                </c:pt>
                <c:pt idx="31">
                  <c:v> 1966m8</c:v>
                </c:pt>
                <c:pt idx="32">
                  <c:v> 1966m9</c:v>
                </c:pt>
                <c:pt idx="33">
                  <c:v>1966m10</c:v>
                </c:pt>
                <c:pt idx="34">
                  <c:v>1966m11</c:v>
                </c:pt>
                <c:pt idx="35">
                  <c:v>1966m12</c:v>
                </c:pt>
                <c:pt idx="36">
                  <c:v> 1967m1</c:v>
                </c:pt>
                <c:pt idx="37">
                  <c:v> 1967m2</c:v>
                </c:pt>
                <c:pt idx="38">
                  <c:v> 1967m3</c:v>
                </c:pt>
                <c:pt idx="39">
                  <c:v> 1967m4</c:v>
                </c:pt>
                <c:pt idx="40">
                  <c:v> 1967m5</c:v>
                </c:pt>
                <c:pt idx="41">
                  <c:v> 1967m6</c:v>
                </c:pt>
                <c:pt idx="42">
                  <c:v> 1967m7</c:v>
                </c:pt>
                <c:pt idx="43">
                  <c:v> 1967m8</c:v>
                </c:pt>
                <c:pt idx="44">
                  <c:v> 1967m9</c:v>
                </c:pt>
                <c:pt idx="45">
                  <c:v>1967m10</c:v>
                </c:pt>
                <c:pt idx="46">
                  <c:v>1967m11</c:v>
                </c:pt>
                <c:pt idx="47">
                  <c:v>1967m12</c:v>
                </c:pt>
                <c:pt idx="48">
                  <c:v> 1968m1</c:v>
                </c:pt>
                <c:pt idx="49">
                  <c:v> 1968m2</c:v>
                </c:pt>
                <c:pt idx="50">
                  <c:v> 1968m3</c:v>
                </c:pt>
                <c:pt idx="51">
                  <c:v> 1968m4</c:v>
                </c:pt>
                <c:pt idx="52">
                  <c:v> 1968m5</c:v>
                </c:pt>
                <c:pt idx="53">
                  <c:v> 1968m6</c:v>
                </c:pt>
                <c:pt idx="54">
                  <c:v> 1968m7</c:v>
                </c:pt>
                <c:pt idx="55">
                  <c:v> 1968m8</c:v>
                </c:pt>
                <c:pt idx="56">
                  <c:v> 1968m9</c:v>
                </c:pt>
                <c:pt idx="57">
                  <c:v>1968m10</c:v>
                </c:pt>
                <c:pt idx="58">
                  <c:v>1968m11</c:v>
                </c:pt>
                <c:pt idx="59">
                  <c:v>1968m12</c:v>
                </c:pt>
                <c:pt idx="60">
                  <c:v> 1969m1</c:v>
                </c:pt>
                <c:pt idx="61">
                  <c:v> 1969m2</c:v>
                </c:pt>
                <c:pt idx="62">
                  <c:v> 1969m3</c:v>
                </c:pt>
                <c:pt idx="63">
                  <c:v> 1969m4</c:v>
                </c:pt>
                <c:pt idx="64">
                  <c:v> 1969m5</c:v>
                </c:pt>
                <c:pt idx="65">
                  <c:v> 1969m6</c:v>
                </c:pt>
                <c:pt idx="66">
                  <c:v> 1969m7</c:v>
                </c:pt>
                <c:pt idx="67">
                  <c:v> 1969m8</c:v>
                </c:pt>
                <c:pt idx="68">
                  <c:v> 1969m9</c:v>
                </c:pt>
                <c:pt idx="69">
                  <c:v>1969m10</c:v>
                </c:pt>
                <c:pt idx="70">
                  <c:v>1969m11</c:v>
                </c:pt>
                <c:pt idx="71">
                  <c:v>1969m12</c:v>
                </c:pt>
                <c:pt idx="72">
                  <c:v> 1970m1</c:v>
                </c:pt>
                <c:pt idx="73">
                  <c:v> 1970m2</c:v>
                </c:pt>
                <c:pt idx="74">
                  <c:v> 1970m3</c:v>
                </c:pt>
                <c:pt idx="75">
                  <c:v> 1970m4</c:v>
                </c:pt>
                <c:pt idx="76">
                  <c:v> 1970m5</c:v>
                </c:pt>
                <c:pt idx="77">
                  <c:v> 1970m6</c:v>
                </c:pt>
                <c:pt idx="78">
                  <c:v> 1970m7</c:v>
                </c:pt>
                <c:pt idx="79">
                  <c:v> 1970m8</c:v>
                </c:pt>
                <c:pt idx="80">
                  <c:v> 1970m9</c:v>
                </c:pt>
                <c:pt idx="81">
                  <c:v>1970m10</c:v>
                </c:pt>
                <c:pt idx="82">
                  <c:v>1970m11</c:v>
                </c:pt>
                <c:pt idx="83">
                  <c:v>1970m12</c:v>
                </c:pt>
                <c:pt idx="84">
                  <c:v> 1971m1</c:v>
                </c:pt>
                <c:pt idx="85">
                  <c:v> 1971m2</c:v>
                </c:pt>
                <c:pt idx="86">
                  <c:v> 1971m3</c:v>
                </c:pt>
                <c:pt idx="87">
                  <c:v> 1971m4</c:v>
                </c:pt>
                <c:pt idx="88">
                  <c:v> 1971m5</c:v>
                </c:pt>
                <c:pt idx="89">
                  <c:v> 1971m6</c:v>
                </c:pt>
                <c:pt idx="90">
                  <c:v> 1971m7</c:v>
                </c:pt>
                <c:pt idx="91">
                  <c:v> 1971m8</c:v>
                </c:pt>
                <c:pt idx="92">
                  <c:v> 1971m9</c:v>
                </c:pt>
                <c:pt idx="93">
                  <c:v>1971m10</c:v>
                </c:pt>
                <c:pt idx="94">
                  <c:v>1971m11</c:v>
                </c:pt>
                <c:pt idx="95">
                  <c:v>1971m12</c:v>
                </c:pt>
                <c:pt idx="96">
                  <c:v> 1972m1</c:v>
                </c:pt>
                <c:pt idx="97">
                  <c:v> 1972m2</c:v>
                </c:pt>
                <c:pt idx="98">
                  <c:v> 1972m3</c:v>
                </c:pt>
                <c:pt idx="99">
                  <c:v> 1972m4</c:v>
                </c:pt>
                <c:pt idx="100">
                  <c:v> 1972m5</c:v>
                </c:pt>
                <c:pt idx="101">
                  <c:v> 1972m6</c:v>
                </c:pt>
                <c:pt idx="102">
                  <c:v> 1972m7</c:v>
                </c:pt>
                <c:pt idx="103">
                  <c:v> 1972m8</c:v>
                </c:pt>
                <c:pt idx="104">
                  <c:v> 1972m9</c:v>
                </c:pt>
                <c:pt idx="105">
                  <c:v>1972m10</c:v>
                </c:pt>
                <c:pt idx="106">
                  <c:v>1972m11</c:v>
                </c:pt>
                <c:pt idx="107">
                  <c:v>1972m12</c:v>
                </c:pt>
                <c:pt idx="108">
                  <c:v> 1973m1</c:v>
                </c:pt>
                <c:pt idx="109">
                  <c:v> 1973m2</c:v>
                </c:pt>
                <c:pt idx="110">
                  <c:v> 1973m3</c:v>
                </c:pt>
                <c:pt idx="111">
                  <c:v> 1973m4</c:v>
                </c:pt>
                <c:pt idx="112">
                  <c:v> 1973m5</c:v>
                </c:pt>
                <c:pt idx="113">
                  <c:v> 1973m6</c:v>
                </c:pt>
                <c:pt idx="114">
                  <c:v> 1973m7</c:v>
                </c:pt>
                <c:pt idx="115">
                  <c:v> 1973m8</c:v>
                </c:pt>
                <c:pt idx="116">
                  <c:v> 1973m9</c:v>
                </c:pt>
                <c:pt idx="117">
                  <c:v>1973m10</c:v>
                </c:pt>
                <c:pt idx="118">
                  <c:v>1973m11</c:v>
                </c:pt>
                <c:pt idx="119">
                  <c:v>1973m12</c:v>
                </c:pt>
                <c:pt idx="120">
                  <c:v> 1974m1</c:v>
                </c:pt>
                <c:pt idx="121">
                  <c:v> 1974m2</c:v>
                </c:pt>
                <c:pt idx="122">
                  <c:v> 1974m3</c:v>
                </c:pt>
                <c:pt idx="123">
                  <c:v> 1974m4</c:v>
                </c:pt>
                <c:pt idx="124">
                  <c:v> 1974m5</c:v>
                </c:pt>
                <c:pt idx="125">
                  <c:v> 1974m6</c:v>
                </c:pt>
                <c:pt idx="126">
                  <c:v> 1974m7</c:v>
                </c:pt>
                <c:pt idx="127">
                  <c:v> 1974m8</c:v>
                </c:pt>
                <c:pt idx="128">
                  <c:v> 1974m9</c:v>
                </c:pt>
                <c:pt idx="129">
                  <c:v>1974m10</c:v>
                </c:pt>
                <c:pt idx="130">
                  <c:v>1974m11</c:v>
                </c:pt>
                <c:pt idx="131">
                  <c:v>1974m12</c:v>
                </c:pt>
                <c:pt idx="132">
                  <c:v> 1975m1</c:v>
                </c:pt>
                <c:pt idx="133">
                  <c:v> 1975m2</c:v>
                </c:pt>
                <c:pt idx="134">
                  <c:v> 1975m3</c:v>
                </c:pt>
                <c:pt idx="135">
                  <c:v> 1975m4</c:v>
                </c:pt>
                <c:pt idx="136">
                  <c:v> 1975m5</c:v>
                </c:pt>
                <c:pt idx="137">
                  <c:v> 1975m6</c:v>
                </c:pt>
                <c:pt idx="138">
                  <c:v> 1975m7</c:v>
                </c:pt>
                <c:pt idx="139">
                  <c:v> 1975m8</c:v>
                </c:pt>
                <c:pt idx="140">
                  <c:v> 1975m9</c:v>
                </c:pt>
                <c:pt idx="141">
                  <c:v>1975m10</c:v>
                </c:pt>
                <c:pt idx="142">
                  <c:v>1975m11</c:v>
                </c:pt>
                <c:pt idx="143">
                  <c:v>1975m12</c:v>
                </c:pt>
                <c:pt idx="144">
                  <c:v> 1976m1</c:v>
                </c:pt>
                <c:pt idx="145">
                  <c:v> 1976m2</c:v>
                </c:pt>
                <c:pt idx="146">
                  <c:v> 1976m3</c:v>
                </c:pt>
                <c:pt idx="147">
                  <c:v> 1976m4</c:v>
                </c:pt>
                <c:pt idx="148">
                  <c:v> 1976m5</c:v>
                </c:pt>
                <c:pt idx="149">
                  <c:v> 1976m6</c:v>
                </c:pt>
                <c:pt idx="150">
                  <c:v> 1976m7</c:v>
                </c:pt>
                <c:pt idx="151">
                  <c:v> 1976m8</c:v>
                </c:pt>
                <c:pt idx="152">
                  <c:v> 1976m9</c:v>
                </c:pt>
                <c:pt idx="153">
                  <c:v>1976m10</c:v>
                </c:pt>
                <c:pt idx="154">
                  <c:v>1976m11</c:v>
                </c:pt>
                <c:pt idx="155">
                  <c:v>1976m12</c:v>
                </c:pt>
                <c:pt idx="156">
                  <c:v> 1977m1</c:v>
                </c:pt>
                <c:pt idx="157">
                  <c:v> 1977m2</c:v>
                </c:pt>
                <c:pt idx="158">
                  <c:v> 1977m3</c:v>
                </c:pt>
                <c:pt idx="159">
                  <c:v> 1977m4</c:v>
                </c:pt>
                <c:pt idx="160">
                  <c:v> 1977m5</c:v>
                </c:pt>
                <c:pt idx="161">
                  <c:v> 1977m6</c:v>
                </c:pt>
                <c:pt idx="162">
                  <c:v> 1977m7</c:v>
                </c:pt>
                <c:pt idx="163">
                  <c:v> 1977m8</c:v>
                </c:pt>
                <c:pt idx="164">
                  <c:v> 1977m9</c:v>
                </c:pt>
                <c:pt idx="165">
                  <c:v>1977m10</c:v>
                </c:pt>
                <c:pt idx="166">
                  <c:v>1977m11</c:v>
                </c:pt>
                <c:pt idx="167">
                  <c:v>1977m12</c:v>
                </c:pt>
                <c:pt idx="168">
                  <c:v> 1978m1</c:v>
                </c:pt>
                <c:pt idx="169">
                  <c:v> 1978m2</c:v>
                </c:pt>
                <c:pt idx="170">
                  <c:v> 1978m3</c:v>
                </c:pt>
                <c:pt idx="171">
                  <c:v> 1978m4</c:v>
                </c:pt>
                <c:pt idx="172">
                  <c:v> 1978m5</c:v>
                </c:pt>
                <c:pt idx="173">
                  <c:v> 1978m6</c:v>
                </c:pt>
                <c:pt idx="174">
                  <c:v> 1978m7</c:v>
                </c:pt>
                <c:pt idx="175">
                  <c:v> 1978m8</c:v>
                </c:pt>
                <c:pt idx="176">
                  <c:v> 1978m9</c:v>
                </c:pt>
                <c:pt idx="177">
                  <c:v>1978m10</c:v>
                </c:pt>
                <c:pt idx="178">
                  <c:v>1978m11</c:v>
                </c:pt>
                <c:pt idx="179">
                  <c:v>1978m12</c:v>
                </c:pt>
                <c:pt idx="180">
                  <c:v> 1979m1</c:v>
                </c:pt>
                <c:pt idx="181">
                  <c:v> 1979m2</c:v>
                </c:pt>
                <c:pt idx="182">
                  <c:v> 1979m3</c:v>
                </c:pt>
                <c:pt idx="183">
                  <c:v> 1979m4</c:v>
                </c:pt>
                <c:pt idx="184">
                  <c:v> 1979m5</c:v>
                </c:pt>
                <c:pt idx="185">
                  <c:v> 1979m6</c:v>
                </c:pt>
                <c:pt idx="186">
                  <c:v> 1979m7</c:v>
                </c:pt>
                <c:pt idx="187">
                  <c:v> 1979m8</c:v>
                </c:pt>
                <c:pt idx="188">
                  <c:v> 1979m9</c:v>
                </c:pt>
                <c:pt idx="189">
                  <c:v>1979m10</c:v>
                </c:pt>
                <c:pt idx="190">
                  <c:v>1979m11</c:v>
                </c:pt>
                <c:pt idx="191">
                  <c:v>1979m12</c:v>
                </c:pt>
                <c:pt idx="192">
                  <c:v> 1980m1</c:v>
                </c:pt>
                <c:pt idx="193">
                  <c:v> 1980m2</c:v>
                </c:pt>
                <c:pt idx="194">
                  <c:v> 1980m3</c:v>
                </c:pt>
                <c:pt idx="195">
                  <c:v> 1980m4</c:v>
                </c:pt>
                <c:pt idx="196">
                  <c:v> 1980m5</c:v>
                </c:pt>
                <c:pt idx="197">
                  <c:v> 1980m6</c:v>
                </c:pt>
                <c:pt idx="198">
                  <c:v> 1980m7</c:v>
                </c:pt>
                <c:pt idx="199">
                  <c:v> 1980m8</c:v>
                </c:pt>
                <c:pt idx="200">
                  <c:v> 1980m9</c:v>
                </c:pt>
                <c:pt idx="201">
                  <c:v>1980m10</c:v>
                </c:pt>
                <c:pt idx="202">
                  <c:v>1980m11</c:v>
                </c:pt>
                <c:pt idx="203">
                  <c:v>1980m12</c:v>
                </c:pt>
                <c:pt idx="204">
                  <c:v> 1981m1</c:v>
                </c:pt>
                <c:pt idx="205">
                  <c:v> 1981m2</c:v>
                </c:pt>
                <c:pt idx="206">
                  <c:v> 1981m3</c:v>
                </c:pt>
                <c:pt idx="207">
                  <c:v> 1981m4</c:v>
                </c:pt>
                <c:pt idx="208">
                  <c:v> 1981m5</c:v>
                </c:pt>
                <c:pt idx="209">
                  <c:v> 1981m6</c:v>
                </c:pt>
                <c:pt idx="210">
                  <c:v> 1981m7</c:v>
                </c:pt>
                <c:pt idx="211">
                  <c:v> 1981m8</c:v>
                </c:pt>
                <c:pt idx="212">
                  <c:v> 1981m9</c:v>
                </c:pt>
                <c:pt idx="213">
                  <c:v>1981m10</c:v>
                </c:pt>
                <c:pt idx="214">
                  <c:v>1981m11</c:v>
                </c:pt>
                <c:pt idx="215">
                  <c:v>1981m12</c:v>
                </c:pt>
                <c:pt idx="216">
                  <c:v> 1982m1</c:v>
                </c:pt>
                <c:pt idx="217">
                  <c:v> 1982m2</c:v>
                </c:pt>
                <c:pt idx="218">
                  <c:v> 1982m3</c:v>
                </c:pt>
                <c:pt idx="219">
                  <c:v> 1982m4</c:v>
                </c:pt>
                <c:pt idx="220">
                  <c:v> 1982m5</c:v>
                </c:pt>
                <c:pt idx="221">
                  <c:v> 1982m6</c:v>
                </c:pt>
                <c:pt idx="222">
                  <c:v> 1982m7</c:v>
                </c:pt>
                <c:pt idx="223">
                  <c:v> 1982m8</c:v>
                </c:pt>
                <c:pt idx="224">
                  <c:v> 1982m9</c:v>
                </c:pt>
                <c:pt idx="225">
                  <c:v>1982m10</c:v>
                </c:pt>
                <c:pt idx="226">
                  <c:v>1982m11</c:v>
                </c:pt>
                <c:pt idx="227">
                  <c:v>1982m12</c:v>
                </c:pt>
                <c:pt idx="228">
                  <c:v> 1983m1</c:v>
                </c:pt>
                <c:pt idx="229">
                  <c:v> 1983m2</c:v>
                </c:pt>
                <c:pt idx="230">
                  <c:v> 1983m3</c:v>
                </c:pt>
                <c:pt idx="231">
                  <c:v> 1983m4</c:v>
                </c:pt>
                <c:pt idx="232">
                  <c:v> 1983m5</c:v>
                </c:pt>
                <c:pt idx="233">
                  <c:v> 1983m6</c:v>
                </c:pt>
                <c:pt idx="234">
                  <c:v> 1983m7</c:v>
                </c:pt>
                <c:pt idx="235">
                  <c:v> 1983m8</c:v>
                </c:pt>
                <c:pt idx="236">
                  <c:v> 1983m9</c:v>
                </c:pt>
                <c:pt idx="237">
                  <c:v>1983m10</c:v>
                </c:pt>
                <c:pt idx="238">
                  <c:v>1983m11</c:v>
                </c:pt>
                <c:pt idx="239">
                  <c:v>1983m12</c:v>
                </c:pt>
                <c:pt idx="240">
                  <c:v> 1984m1</c:v>
                </c:pt>
                <c:pt idx="241">
                  <c:v> 1984m2</c:v>
                </c:pt>
                <c:pt idx="242">
                  <c:v> 1984m3</c:v>
                </c:pt>
                <c:pt idx="243">
                  <c:v> 1984m4</c:v>
                </c:pt>
                <c:pt idx="244">
                  <c:v> 1984m5</c:v>
                </c:pt>
                <c:pt idx="245">
                  <c:v> 1984m6</c:v>
                </c:pt>
                <c:pt idx="246">
                  <c:v> 1984m7</c:v>
                </c:pt>
                <c:pt idx="247">
                  <c:v> 1984m8</c:v>
                </c:pt>
                <c:pt idx="248">
                  <c:v> 1984m9</c:v>
                </c:pt>
                <c:pt idx="249">
                  <c:v>1984m10</c:v>
                </c:pt>
                <c:pt idx="250">
                  <c:v>1984m11</c:v>
                </c:pt>
                <c:pt idx="251">
                  <c:v>1984m12</c:v>
                </c:pt>
                <c:pt idx="252">
                  <c:v> 1985m1</c:v>
                </c:pt>
                <c:pt idx="253">
                  <c:v> 1985m2</c:v>
                </c:pt>
                <c:pt idx="254">
                  <c:v> 1985m3</c:v>
                </c:pt>
                <c:pt idx="255">
                  <c:v> 1985m4</c:v>
                </c:pt>
                <c:pt idx="256">
                  <c:v> 1985m5</c:v>
                </c:pt>
                <c:pt idx="257">
                  <c:v> 1985m6</c:v>
                </c:pt>
                <c:pt idx="258">
                  <c:v> 1985m7</c:v>
                </c:pt>
                <c:pt idx="259">
                  <c:v> 1985m8</c:v>
                </c:pt>
                <c:pt idx="260">
                  <c:v> 1985m9</c:v>
                </c:pt>
                <c:pt idx="261">
                  <c:v>1985m10</c:v>
                </c:pt>
                <c:pt idx="262">
                  <c:v>1985m11</c:v>
                </c:pt>
                <c:pt idx="263">
                  <c:v>1985m12</c:v>
                </c:pt>
                <c:pt idx="264">
                  <c:v> 1986m1</c:v>
                </c:pt>
                <c:pt idx="265">
                  <c:v> 1986m2</c:v>
                </c:pt>
                <c:pt idx="266">
                  <c:v> 1986m3</c:v>
                </c:pt>
                <c:pt idx="267">
                  <c:v> 1986m4</c:v>
                </c:pt>
                <c:pt idx="268">
                  <c:v> 1986m5</c:v>
                </c:pt>
                <c:pt idx="269">
                  <c:v> 1986m6</c:v>
                </c:pt>
                <c:pt idx="270">
                  <c:v> 1986m7</c:v>
                </c:pt>
                <c:pt idx="271">
                  <c:v> 1986m8</c:v>
                </c:pt>
                <c:pt idx="272">
                  <c:v> 1986m9</c:v>
                </c:pt>
                <c:pt idx="273">
                  <c:v>1986m10</c:v>
                </c:pt>
                <c:pt idx="274">
                  <c:v>1986m11</c:v>
                </c:pt>
                <c:pt idx="275">
                  <c:v>1986m12</c:v>
                </c:pt>
                <c:pt idx="276">
                  <c:v> 1987m1</c:v>
                </c:pt>
                <c:pt idx="277">
                  <c:v> 1987m2</c:v>
                </c:pt>
                <c:pt idx="278">
                  <c:v> 1987m3</c:v>
                </c:pt>
                <c:pt idx="279">
                  <c:v> 1987m4</c:v>
                </c:pt>
                <c:pt idx="280">
                  <c:v> 1987m5</c:v>
                </c:pt>
                <c:pt idx="281">
                  <c:v> 1987m6</c:v>
                </c:pt>
                <c:pt idx="282">
                  <c:v> 1987m7</c:v>
                </c:pt>
                <c:pt idx="283">
                  <c:v> 1987m8</c:v>
                </c:pt>
                <c:pt idx="284">
                  <c:v> 1987m9</c:v>
                </c:pt>
                <c:pt idx="285">
                  <c:v>1987m10</c:v>
                </c:pt>
                <c:pt idx="286">
                  <c:v>1987m11</c:v>
                </c:pt>
                <c:pt idx="287">
                  <c:v>1987m12</c:v>
                </c:pt>
                <c:pt idx="288">
                  <c:v> 1988m1</c:v>
                </c:pt>
                <c:pt idx="289">
                  <c:v> 1988m2</c:v>
                </c:pt>
                <c:pt idx="290">
                  <c:v> 1988m3</c:v>
                </c:pt>
                <c:pt idx="291">
                  <c:v> 1988m4</c:v>
                </c:pt>
                <c:pt idx="292">
                  <c:v> 1988m5</c:v>
                </c:pt>
                <c:pt idx="293">
                  <c:v> 1988m6</c:v>
                </c:pt>
                <c:pt idx="294">
                  <c:v> 1988m7</c:v>
                </c:pt>
                <c:pt idx="295">
                  <c:v> 1988m8</c:v>
                </c:pt>
                <c:pt idx="296">
                  <c:v> 1988m9</c:v>
                </c:pt>
                <c:pt idx="297">
                  <c:v>1988m10</c:v>
                </c:pt>
                <c:pt idx="298">
                  <c:v>1988m11</c:v>
                </c:pt>
                <c:pt idx="299">
                  <c:v>1988m12</c:v>
                </c:pt>
                <c:pt idx="300">
                  <c:v> 1989m1</c:v>
                </c:pt>
                <c:pt idx="301">
                  <c:v> 1989m2</c:v>
                </c:pt>
                <c:pt idx="302">
                  <c:v> 1989m3</c:v>
                </c:pt>
                <c:pt idx="303">
                  <c:v> 1989m4</c:v>
                </c:pt>
                <c:pt idx="304">
                  <c:v> 1989m5</c:v>
                </c:pt>
                <c:pt idx="305">
                  <c:v> 1989m6</c:v>
                </c:pt>
                <c:pt idx="306">
                  <c:v> 1989m7</c:v>
                </c:pt>
                <c:pt idx="307">
                  <c:v> 1989m8</c:v>
                </c:pt>
                <c:pt idx="308">
                  <c:v> 1989m9</c:v>
                </c:pt>
                <c:pt idx="309">
                  <c:v>1989m10</c:v>
                </c:pt>
                <c:pt idx="310">
                  <c:v>1989m11</c:v>
                </c:pt>
                <c:pt idx="311">
                  <c:v>1989m12</c:v>
                </c:pt>
                <c:pt idx="312">
                  <c:v> 1990m1</c:v>
                </c:pt>
                <c:pt idx="313">
                  <c:v> 1990m2</c:v>
                </c:pt>
                <c:pt idx="314">
                  <c:v> 1990m3</c:v>
                </c:pt>
                <c:pt idx="315">
                  <c:v> 1990m4</c:v>
                </c:pt>
                <c:pt idx="316">
                  <c:v> 1990m5</c:v>
                </c:pt>
                <c:pt idx="317">
                  <c:v> 1990m6</c:v>
                </c:pt>
                <c:pt idx="318">
                  <c:v> 1990m7</c:v>
                </c:pt>
                <c:pt idx="319">
                  <c:v> 1990m8</c:v>
                </c:pt>
                <c:pt idx="320">
                  <c:v> 1990m9</c:v>
                </c:pt>
                <c:pt idx="321">
                  <c:v>1990m10</c:v>
                </c:pt>
                <c:pt idx="322">
                  <c:v>1990m11</c:v>
                </c:pt>
                <c:pt idx="323">
                  <c:v>1990m12</c:v>
                </c:pt>
                <c:pt idx="324">
                  <c:v> 1991m1</c:v>
                </c:pt>
                <c:pt idx="325">
                  <c:v> 1991m2</c:v>
                </c:pt>
                <c:pt idx="326">
                  <c:v> 1991m3</c:v>
                </c:pt>
                <c:pt idx="327">
                  <c:v> 1991m4</c:v>
                </c:pt>
                <c:pt idx="328">
                  <c:v> 1991m5</c:v>
                </c:pt>
                <c:pt idx="329">
                  <c:v> 1991m6</c:v>
                </c:pt>
                <c:pt idx="330">
                  <c:v> 1991m7</c:v>
                </c:pt>
                <c:pt idx="331">
                  <c:v> 1991m8</c:v>
                </c:pt>
                <c:pt idx="332">
                  <c:v> 1991m9</c:v>
                </c:pt>
                <c:pt idx="333">
                  <c:v>1991m10</c:v>
                </c:pt>
                <c:pt idx="334">
                  <c:v>1991m11</c:v>
                </c:pt>
                <c:pt idx="335">
                  <c:v>1991m12</c:v>
                </c:pt>
                <c:pt idx="336">
                  <c:v> 1992m1</c:v>
                </c:pt>
                <c:pt idx="337">
                  <c:v> 1992m2</c:v>
                </c:pt>
                <c:pt idx="338">
                  <c:v> 1992m3</c:v>
                </c:pt>
                <c:pt idx="339">
                  <c:v> 1992m4</c:v>
                </c:pt>
                <c:pt idx="340">
                  <c:v> 1992m5</c:v>
                </c:pt>
                <c:pt idx="341">
                  <c:v> 1992m6</c:v>
                </c:pt>
                <c:pt idx="342">
                  <c:v> 1992m7</c:v>
                </c:pt>
                <c:pt idx="343">
                  <c:v> 1992m8</c:v>
                </c:pt>
                <c:pt idx="344">
                  <c:v> 1992m9</c:v>
                </c:pt>
                <c:pt idx="345">
                  <c:v>1992m10</c:v>
                </c:pt>
                <c:pt idx="346">
                  <c:v>1992m11</c:v>
                </c:pt>
                <c:pt idx="347">
                  <c:v>1992m12</c:v>
                </c:pt>
                <c:pt idx="348">
                  <c:v> 1993m1</c:v>
                </c:pt>
                <c:pt idx="349">
                  <c:v> 1993m2</c:v>
                </c:pt>
                <c:pt idx="350">
                  <c:v> 1993m3</c:v>
                </c:pt>
                <c:pt idx="351">
                  <c:v> 1993m4</c:v>
                </c:pt>
                <c:pt idx="352">
                  <c:v> 1993m5</c:v>
                </c:pt>
                <c:pt idx="353">
                  <c:v> 1993m6</c:v>
                </c:pt>
                <c:pt idx="354">
                  <c:v> 1993m7</c:v>
                </c:pt>
                <c:pt idx="355">
                  <c:v> 1993m8</c:v>
                </c:pt>
                <c:pt idx="356">
                  <c:v> 1993m9</c:v>
                </c:pt>
                <c:pt idx="357">
                  <c:v>1993m10</c:v>
                </c:pt>
                <c:pt idx="358">
                  <c:v>1993m11</c:v>
                </c:pt>
                <c:pt idx="359">
                  <c:v>1993m12</c:v>
                </c:pt>
                <c:pt idx="360">
                  <c:v> 1994m1</c:v>
                </c:pt>
                <c:pt idx="361">
                  <c:v> 1994m2</c:v>
                </c:pt>
                <c:pt idx="362">
                  <c:v> 1994m3</c:v>
                </c:pt>
                <c:pt idx="363">
                  <c:v> 1994m4</c:v>
                </c:pt>
                <c:pt idx="364">
                  <c:v> 1994m5</c:v>
                </c:pt>
                <c:pt idx="365">
                  <c:v> 1994m6</c:v>
                </c:pt>
                <c:pt idx="366">
                  <c:v> 1994m7</c:v>
                </c:pt>
                <c:pt idx="367">
                  <c:v> 1994m8</c:v>
                </c:pt>
                <c:pt idx="368">
                  <c:v> 1994m9</c:v>
                </c:pt>
                <c:pt idx="369">
                  <c:v>1994m10</c:v>
                </c:pt>
                <c:pt idx="370">
                  <c:v>1994m11</c:v>
                </c:pt>
                <c:pt idx="371">
                  <c:v>1994m12</c:v>
                </c:pt>
                <c:pt idx="372">
                  <c:v> 1995m1</c:v>
                </c:pt>
                <c:pt idx="373">
                  <c:v> 1995m2</c:v>
                </c:pt>
                <c:pt idx="374">
                  <c:v> 1995m3</c:v>
                </c:pt>
                <c:pt idx="375">
                  <c:v> 1995m4</c:v>
                </c:pt>
                <c:pt idx="376">
                  <c:v> 1995m5</c:v>
                </c:pt>
                <c:pt idx="377">
                  <c:v> 1995m6</c:v>
                </c:pt>
                <c:pt idx="378">
                  <c:v> 1995m7</c:v>
                </c:pt>
                <c:pt idx="379">
                  <c:v> 1995m8</c:v>
                </c:pt>
                <c:pt idx="380">
                  <c:v> 1995m9</c:v>
                </c:pt>
                <c:pt idx="381">
                  <c:v>1995m10</c:v>
                </c:pt>
                <c:pt idx="382">
                  <c:v>1995m11</c:v>
                </c:pt>
                <c:pt idx="383">
                  <c:v>1995m12</c:v>
                </c:pt>
                <c:pt idx="384">
                  <c:v> 1996m1</c:v>
                </c:pt>
                <c:pt idx="385">
                  <c:v> 1996m2</c:v>
                </c:pt>
                <c:pt idx="386">
                  <c:v> 1996m3</c:v>
                </c:pt>
                <c:pt idx="387">
                  <c:v> 1996m4</c:v>
                </c:pt>
                <c:pt idx="388">
                  <c:v> 1996m5</c:v>
                </c:pt>
                <c:pt idx="389">
                  <c:v> 1996m6</c:v>
                </c:pt>
                <c:pt idx="390">
                  <c:v> 1996m7</c:v>
                </c:pt>
                <c:pt idx="391">
                  <c:v> 1996m8</c:v>
                </c:pt>
                <c:pt idx="392">
                  <c:v> 1996m9</c:v>
                </c:pt>
                <c:pt idx="393">
                  <c:v>1996m10</c:v>
                </c:pt>
                <c:pt idx="394">
                  <c:v>1996m11</c:v>
                </c:pt>
                <c:pt idx="395">
                  <c:v>1996m12</c:v>
                </c:pt>
                <c:pt idx="396">
                  <c:v> 1997m1</c:v>
                </c:pt>
                <c:pt idx="397">
                  <c:v> 1997m2</c:v>
                </c:pt>
                <c:pt idx="398">
                  <c:v> 1997m3</c:v>
                </c:pt>
                <c:pt idx="399">
                  <c:v> 1997m4</c:v>
                </c:pt>
                <c:pt idx="400">
                  <c:v> 1997m5</c:v>
                </c:pt>
                <c:pt idx="401">
                  <c:v> 1997m6</c:v>
                </c:pt>
                <c:pt idx="402">
                  <c:v> 1997m7</c:v>
                </c:pt>
                <c:pt idx="403">
                  <c:v> 1997m8</c:v>
                </c:pt>
                <c:pt idx="404">
                  <c:v> 1997m9</c:v>
                </c:pt>
                <c:pt idx="405">
                  <c:v>1997m10</c:v>
                </c:pt>
                <c:pt idx="406">
                  <c:v>1997m11</c:v>
                </c:pt>
                <c:pt idx="407">
                  <c:v>1997m12</c:v>
                </c:pt>
                <c:pt idx="408">
                  <c:v> 1998m1</c:v>
                </c:pt>
                <c:pt idx="409">
                  <c:v> 1998m2</c:v>
                </c:pt>
                <c:pt idx="410">
                  <c:v> 1998m3</c:v>
                </c:pt>
                <c:pt idx="411">
                  <c:v> 1998m4</c:v>
                </c:pt>
                <c:pt idx="412">
                  <c:v> 1998m5</c:v>
                </c:pt>
                <c:pt idx="413">
                  <c:v> 1998m6</c:v>
                </c:pt>
                <c:pt idx="414">
                  <c:v> 1998m7</c:v>
                </c:pt>
                <c:pt idx="415">
                  <c:v> 1998m8</c:v>
                </c:pt>
                <c:pt idx="416">
                  <c:v> 1998m9</c:v>
                </c:pt>
                <c:pt idx="417">
                  <c:v>1998m10</c:v>
                </c:pt>
                <c:pt idx="418">
                  <c:v>1998m11</c:v>
                </c:pt>
                <c:pt idx="419">
                  <c:v>1998m12</c:v>
                </c:pt>
                <c:pt idx="420">
                  <c:v> 1999m1</c:v>
                </c:pt>
                <c:pt idx="421">
                  <c:v> 1999m2</c:v>
                </c:pt>
                <c:pt idx="422">
                  <c:v> 1999m3</c:v>
                </c:pt>
                <c:pt idx="423">
                  <c:v> 1999m4</c:v>
                </c:pt>
                <c:pt idx="424">
                  <c:v> 1999m5</c:v>
                </c:pt>
                <c:pt idx="425">
                  <c:v> 1999m6</c:v>
                </c:pt>
                <c:pt idx="426">
                  <c:v> 1999m7</c:v>
                </c:pt>
                <c:pt idx="427">
                  <c:v> 1999m8</c:v>
                </c:pt>
                <c:pt idx="428">
                  <c:v> 1999m9</c:v>
                </c:pt>
                <c:pt idx="429">
                  <c:v>1999m10</c:v>
                </c:pt>
                <c:pt idx="430">
                  <c:v>1999m11</c:v>
                </c:pt>
                <c:pt idx="431">
                  <c:v>1999m12</c:v>
                </c:pt>
                <c:pt idx="432">
                  <c:v> 2000m1</c:v>
                </c:pt>
                <c:pt idx="433">
                  <c:v> 2000m2</c:v>
                </c:pt>
                <c:pt idx="434">
                  <c:v> 2000m3</c:v>
                </c:pt>
                <c:pt idx="435">
                  <c:v> 2000m4</c:v>
                </c:pt>
                <c:pt idx="436">
                  <c:v> 2000m5</c:v>
                </c:pt>
                <c:pt idx="437">
                  <c:v> 2000m6</c:v>
                </c:pt>
                <c:pt idx="438">
                  <c:v> 2000m7</c:v>
                </c:pt>
                <c:pt idx="439">
                  <c:v> 2000m8</c:v>
                </c:pt>
                <c:pt idx="440">
                  <c:v> 2000m9</c:v>
                </c:pt>
                <c:pt idx="441">
                  <c:v>2000m10</c:v>
                </c:pt>
                <c:pt idx="442">
                  <c:v>2000m11</c:v>
                </c:pt>
                <c:pt idx="443">
                  <c:v>2000m12</c:v>
                </c:pt>
                <c:pt idx="444">
                  <c:v> 2001m1</c:v>
                </c:pt>
                <c:pt idx="445">
                  <c:v> 2001m2</c:v>
                </c:pt>
                <c:pt idx="446">
                  <c:v> 2001m3</c:v>
                </c:pt>
                <c:pt idx="447">
                  <c:v> 2001m4</c:v>
                </c:pt>
                <c:pt idx="448">
                  <c:v> 2001m5</c:v>
                </c:pt>
                <c:pt idx="449">
                  <c:v> 2001m6</c:v>
                </c:pt>
                <c:pt idx="450">
                  <c:v> 2001m7</c:v>
                </c:pt>
                <c:pt idx="451">
                  <c:v> 2001m8</c:v>
                </c:pt>
                <c:pt idx="452">
                  <c:v> 2001m9</c:v>
                </c:pt>
                <c:pt idx="453">
                  <c:v>2001m10</c:v>
                </c:pt>
                <c:pt idx="454">
                  <c:v>2001m11</c:v>
                </c:pt>
                <c:pt idx="455">
                  <c:v>2001m12</c:v>
                </c:pt>
                <c:pt idx="456">
                  <c:v> 2002m1</c:v>
                </c:pt>
                <c:pt idx="457">
                  <c:v> 2002m2</c:v>
                </c:pt>
                <c:pt idx="458">
                  <c:v> 2002m3</c:v>
                </c:pt>
                <c:pt idx="459">
                  <c:v> 2002m4</c:v>
                </c:pt>
                <c:pt idx="460">
                  <c:v> 2002m5</c:v>
                </c:pt>
                <c:pt idx="461">
                  <c:v> 2002m6</c:v>
                </c:pt>
                <c:pt idx="462">
                  <c:v> 2002m7</c:v>
                </c:pt>
                <c:pt idx="463">
                  <c:v> 2002m8</c:v>
                </c:pt>
                <c:pt idx="464">
                  <c:v> 2002m9</c:v>
                </c:pt>
                <c:pt idx="465">
                  <c:v>2002m10</c:v>
                </c:pt>
                <c:pt idx="466">
                  <c:v>2002m11</c:v>
                </c:pt>
                <c:pt idx="467">
                  <c:v>2002m12</c:v>
                </c:pt>
                <c:pt idx="468">
                  <c:v> 2003m1</c:v>
                </c:pt>
                <c:pt idx="469">
                  <c:v> 2003m2</c:v>
                </c:pt>
                <c:pt idx="470">
                  <c:v> 2003m3</c:v>
                </c:pt>
                <c:pt idx="471">
                  <c:v> 2003m4</c:v>
                </c:pt>
                <c:pt idx="472">
                  <c:v> 2003m5</c:v>
                </c:pt>
                <c:pt idx="473">
                  <c:v> 2003m6</c:v>
                </c:pt>
                <c:pt idx="474">
                  <c:v> 2003m7</c:v>
                </c:pt>
                <c:pt idx="475">
                  <c:v> 2003m8</c:v>
                </c:pt>
                <c:pt idx="476">
                  <c:v> 2003m9</c:v>
                </c:pt>
                <c:pt idx="477">
                  <c:v>2003m10</c:v>
                </c:pt>
                <c:pt idx="478">
                  <c:v>2003m11</c:v>
                </c:pt>
                <c:pt idx="479">
                  <c:v>2003m12</c:v>
                </c:pt>
                <c:pt idx="480">
                  <c:v> 2004m1</c:v>
                </c:pt>
                <c:pt idx="481">
                  <c:v> 2004m2</c:v>
                </c:pt>
                <c:pt idx="482">
                  <c:v> 2004m3</c:v>
                </c:pt>
                <c:pt idx="483">
                  <c:v> 2004m4</c:v>
                </c:pt>
                <c:pt idx="484">
                  <c:v> 2004m5</c:v>
                </c:pt>
                <c:pt idx="485">
                  <c:v> 2004m6</c:v>
                </c:pt>
                <c:pt idx="486">
                  <c:v> 2004m7</c:v>
                </c:pt>
                <c:pt idx="487">
                  <c:v> 2004m8</c:v>
                </c:pt>
                <c:pt idx="488">
                  <c:v> 2004m9</c:v>
                </c:pt>
                <c:pt idx="489">
                  <c:v>2004m10</c:v>
                </c:pt>
                <c:pt idx="490">
                  <c:v>2004m11</c:v>
                </c:pt>
                <c:pt idx="491">
                  <c:v>2004m12</c:v>
                </c:pt>
                <c:pt idx="492">
                  <c:v> 2005m1</c:v>
                </c:pt>
                <c:pt idx="493">
                  <c:v> 2005m2</c:v>
                </c:pt>
                <c:pt idx="494">
                  <c:v> 2005m3</c:v>
                </c:pt>
                <c:pt idx="495">
                  <c:v> 2005m4</c:v>
                </c:pt>
                <c:pt idx="496">
                  <c:v> 2005m5</c:v>
                </c:pt>
                <c:pt idx="497">
                  <c:v> 2005m6</c:v>
                </c:pt>
                <c:pt idx="498">
                  <c:v> 2005m7</c:v>
                </c:pt>
                <c:pt idx="499">
                  <c:v> 2005m8</c:v>
                </c:pt>
                <c:pt idx="500">
                  <c:v> 2005m9</c:v>
                </c:pt>
                <c:pt idx="501">
                  <c:v>2005m10</c:v>
                </c:pt>
                <c:pt idx="502">
                  <c:v>2005m11</c:v>
                </c:pt>
                <c:pt idx="503">
                  <c:v>2005m12</c:v>
                </c:pt>
                <c:pt idx="504">
                  <c:v> 2006m1</c:v>
                </c:pt>
                <c:pt idx="505">
                  <c:v> 2006m2</c:v>
                </c:pt>
                <c:pt idx="506">
                  <c:v> 2006m3</c:v>
                </c:pt>
                <c:pt idx="507">
                  <c:v> 2006m4</c:v>
                </c:pt>
                <c:pt idx="508">
                  <c:v> 2006m5</c:v>
                </c:pt>
                <c:pt idx="509">
                  <c:v> 2006m6</c:v>
                </c:pt>
                <c:pt idx="510">
                  <c:v> 2006m7</c:v>
                </c:pt>
                <c:pt idx="511">
                  <c:v> 2006m8</c:v>
                </c:pt>
                <c:pt idx="512">
                  <c:v> 2006m9</c:v>
                </c:pt>
                <c:pt idx="513">
                  <c:v>2006m10</c:v>
                </c:pt>
                <c:pt idx="514">
                  <c:v>2006m11</c:v>
                </c:pt>
                <c:pt idx="515">
                  <c:v>2006m12</c:v>
                </c:pt>
                <c:pt idx="516">
                  <c:v> 2007m1</c:v>
                </c:pt>
                <c:pt idx="517">
                  <c:v> 2007m2</c:v>
                </c:pt>
                <c:pt idx="518">
                  <c:v> 2007m3</c:v>
                </c:pt>
                <c:pt idx="519">
                  <c:v> 2007m4</c:v>
                </c:pt>
                <c:pt idx="520">
                  <c:v> 2007m5</c:v>
                </c:pt>
                <c:pt idx="521">
                  <c:v> 2007m6</c:v>
                </c:pt>
                <c:pt idx="522">
                  <c:v> 2007m7</c:v>
                </c:pt>
                <c:pt idx="523">
                  <c:v> 2007m8</c:v>
                </c:pt>
                <c:pt idx="524">
                  <c:v> 2007m9</c:v>
                </c:pt>
                <c:pt idx="525">
                  <c:v>2007m10</c:v>
                </c:pt>
                <c:pt idx="526">
                  <c:v>2007m11</c:v>
                </c:pt>
                <c:pt idx="527">
                  <c:v>2007m12</c:v>
                </c:pt>
                <c:pt idx="528">
                  <c:v> 2008m1</c:v>
                </c:pt>
                <c:pt idx="529">
                  <c:v> 2008m2</c:v>
                </c:pt>
                <c:pt idx="530">
                  <c:v> 2008m3</c:v>
                </c:pt>
                <c:pt idx="531">
                  <c:v> 2008m4</c:v>
                </c:pt>
                <c:pt idx="532">
                  <c:v> 2008m5</c:v>
                </c:pt>
                <c:pt idx="533">
                  <c:v> 2008m6</c:v>
                </c:pt>
                <c:pt idx="534">
                  <c:v> 2008m7</c:v>
                </c:pt>
                <c:pt idx="535">
                  <c:v> 2008m8</c:v>
                </c:pt>
                <c:pt idx="536">
                  <c:v> 2008m9</c:v>
                </c:pt>
                <c:pt idx="537">
                  <c:v>2008m10</c:v>
                </c:pt>
                <c:pt idx="538">
                  <c:v>2008m11</c:v>
                </c:pt>
                <c:pt idx="539">
                  <c:v>2008m12</c:v>
                </c:pt>
                <c:pt idx="540">
                  <c:v> 2009m1</c:v>
                </c:pt>
                <c:pt idx="541">
                  <c:v> 2009m2</c:v>
                </c:pt>
                <c:pt idx="542">
                  <c:v> 2009m3</c:v>
                </c:pt>
                <c:pt idx="543">
                  <c:v> 2009m4</c:v>
                </c:pt>
                <c:pt idx="544">
                  <c:v> 2009m5</c:v>
                </c:pt>
                <c:pt idx="545">
                  <c:v> 2009m6</c:v>
                </c:pt>
                <c:pt idx="546">
                  <c:v> 2009m7</c:v>
                </c:pt>
                <c:pt idx="547">
                  <c:v> 2009m8</c:v>
                </c:pt>
                <c:pt idx="548">
                  <c:v> 2009m9</c:v>
                </c:pt>
                <c:pt idx="549">
                  <c:v>2009m10</c:v>
                </c:pt>
                <c:pt idx="550">
                  <c:v>2009m11</c:v>
                </c:pt>
                <c:pt idx="551">
                  <c:v>2009m12</c:v>
                </c:pt>
                <c:pt idx="552">
                  <c:v> 2010m1</c:v>
                </c:pt>
                <c:pt idx="553">
                  <c:v> 2010m2</c:v>
                </c:pt>
                <c:pt idx="554">
                  <c:v> 2010m3</c:v>
                </c:pt>
                <c:pt idx="555">
                  <c:v> 2010m4</c:v>
                </c:pt>
                <c:pt idx="556">
                  <c:v> 2010m5</c:v>
                </c:pt>
                <c:pt idx="557">
                  <c:v> 2010m6</c:v>
                </c:pt>
                <c:pt idx="558">
                  <c:v> 2010m7</c:v>
                </c:pt>
                <c:pt idx="559">
                  <c:v> 2010m8</c:v>
                </c:pt>
                <c:pt idx="560">
                  <c:v> 2010m9</c:v>
                </c:pt>
                <c:pt idx="561">
                  <c:v>2010m10</c:v>
                </c:pt>
                <c:pt idx="562">
                  <c:v>2010m11</c:v>
                </c:pt>
                <c:pt idx="563">
                  <c:v>2010m12</c:v>
                </c:pt>
                <c:pt idx="564">
                  <c:v> 2011m1</c:v>
                </c:pt>
                <c:pt idx="565">
                  <c:v> 2011m2</c:v>
                </c:pt>
                <c:pt idx="566">
                  <c:v> 2011m3</c:v>
                </c:pt>
                <c:pt idx="567">
                  <c:v> 2011m4</c:v>
                </c:pt>
                <c:pt idx="568">
                  <c:v> 2011m5</c:v>
                </c:pt>
                <c:pt idx="569">
                  <c:v> 2011m6</c:v>
                </c:pt>
                <c:pt idx="570">
                  <c:v> 2011m7</c:v>
                </c:pt>
                <c:pt idx="571">
                  <c:v> 2011m8</c:v>
                </c:pt>
                <c:pt idx="572">
                  <c:v> 2011m9</c:v>
                </c:pt>
                <c:pt idx="573">
                  <c:v>2011m10</c:v>
                </c:pt>
                <c:pt idx="574">
                  <c:v>2011m11</c:v>
                </c:pt>
                <c:pt idx="575">
                  <c:v>2011m12</c:v>
                </c:pt>
                <c:pt idx="576">
                  <c:v> 2012m1</c:v>
                </c:pt>
                <c:pt idx="577">
                  <c:v> 2012m2</c:v>
                </c:pt>
                <c:pt idx="578">
                  <c:v> 2012m3</c:v>
                </c:pt>
                <c:pt idx="579">
                  <c:v> 2012m4</c:v>
                </c:pt>
                <c:pt idx="580">
                  <c:v> 2012m5</c:v>
                </c:pt>
                <c:pt idx="581">
                  <c:v> 2012m6</c:v>
                </c:pt>
                <c:pt idx="582">
                  <c:v> 2012m7</c:v>
                </c:pt>
                <c:pt idx="583">
                  <c:v> 2012m8</c:v>
                </c:pt>
                <c:pt idx="584">
                  <c:v> 2012m9</c:v>
                </c:pt>
                <c:pt idx="585">
                  <c:v>2012m10</c:v>
                </c:pt>
                <c:pt idx="586">
                  <c:v>2012m11</c:v>
                </c:pt>
                <c:pt idx="587">
                  <c:v>2012m12</c:v>
                </c:pt>
                <c:pt idx="588">
                  <c:v> 2013m1</c:v>
                </c:pt>
                <c:pt idx="589">
                  <c:v> 2013m2</c:v>
                </c:pt>
                <c:pt idx="590">
                  <c:v> 2013m3</c:v>
                </c:pt>
                <c:pt idx="591">
                  <c:v> 2013m4</c:v>
                </c:pt>
                <c:pt idx="592">
                  <c:v> 2013m5</c:v>
                </c:pt>
                <c:pt idx="593">
                  <c:v> 2013m6</c:v>
                </c:pt>
                <c:pt idx="594">
                  <c:v> 2013m7</c:v>
                </c:pt>
                <c:pt idx="595">
                  <c:v> 2013m8</c:v>
                </c:pt>
                <c:pt idx="596">
                  <c:v> 2013m9</c:v>
                </c:pt>
                <c:pt idx="597">
                  <c:v>2013m10</c:v>
                </c:pt>
                <c:pt idx="598">
                  <c:v>2013m11</c:v>
                </c:pt>
                <c:pt idx="599">
                  <c:v>2013m12</c:v>
                </c:pt>
                <c:pt idx="600">
                  <c:v> 2014m1</c:v>
                </c:pt>
                <c:pt idx="601">
                  <c:v> 2014m2</c:v>
                </c:pt>
                <c:pt idx="602">
                  <c:v> 2014m3</c:v>
                </c:pt>
                <c:pt idx="603">
                  <c:v> 2014m4</c:v>
                </c:pt>
                <c:pt idx="604">
                  <c:v> 2014m5</c:v>
                </c:pt>
                <c:pt idx="605">
                  <c:v> 2014m6</c:v>
                </c:pt>
                <c:pt idx="606">
                  <c:v> 2014m7</c:v>
                </c:pt>
                <c:pt idx="607">
                  <c:v> 2014m8</c:v>
                </c:pt>
                <c:pt idx="608">
                  <c:v> 2014m9</c:v>
                </c:pt>
                <c:pt idx="609">
                  <c:v>2014m10</c:v>
                </c:pt>
                <c:pt idx="610">
                  <c:v>2014m11</c:v>
                </c:pt>
                <c:pt idx="611">
                  <c:v>2014m12</c:v>
                </c:pt>
                <c:pt idx="612">
                  <c:v> 2015m1</c:v>
                </c:pt>
              </c:strCache>
            </c:strRef>
          </c:cat>
          <c:val>
            <c:numRef>
              <c:f>'9_e_comp'!$J$2:$J$924</c:f>
              <c:numCache>
                <c:formatCode>General</c:formatCode>
                <c:ptCount val="613"/>
                <c:pt idx="0">
                  <c:v>100.0</c:v>
                </c:pt>
                <c:pt idx="1">
                  <c:v>100.4592361450195</c:v>
                </c:pt>
                <c:pt idx="2">
                  <c:v>100.7149429321289</c:v>
                </c:pt>
                <c:pt idx="3">
                  <c:v>100.756690979004</c:v>
                </c:pt>
                <c:pt idx="4">
                  <c:v>101.0471954345703</c:v>
                </c:pt>
                <c:pt idx="5">
                  <c:v>101.2768096923828</c:v>
                </c:pt>
                <c:pt idx="6">
                  <c:v>101.6108016967773</c:v>
                </c:pt>
                <c:pt idx="7">
                  <c:v>101.9691390991211</c:v>
                </c:pt>
                <c:pt idx="8">
                  <c:v>102.4631652832031</c:v>
                </c:pt>
                <c:pt idx="9">
                  <c:v>102.2735595703125</c:v>
                </c:pt>
                <c:pt idx="10">
                  <c:v>103.0093765258789</c:v>
                </c:pt>
                <c:pt idx="11">
                  <c:v>103.3642425537109</c:v>
                </c:pt>
                <c:pt idx="12">
                  <c:v>103.6460418701172</c:v>
                </c:pt>
                <c:pt idx="13">
                  <c:v>104.0235214233398</c:v>
                </c:pt>
                <c:pt idx="14">
                  <c:v>104.3766403198242</c:v>
                </c:pt>
                <c:pt idx="15">
                  <c:v>104.8219604492187</c:v>
                </c:pt>
                <c:pt idx="16">
                  <c:v>105.2272720336914</c:v>
                </c:pt>
                <c:pt idx="17">
                  <c:v>105.5716934204102</c:v>
                </c:pt>
                <c:pt idx="18">
                  <c:v>106.0465850830078</c:v>
                </c:pt>
                <c:pt idx="19">
                  <c:v>106.5075607299805</c:v>
                </c:pt>
                <c:pt idx="20">
                  <c:v>106.9633102416992</c:v>
                </c:pt>
                <c:pt idx="21">
                  <c:v>107.3599243164062</c:v>
                </c:pt>
                <c:pt idx="22">
                  <c:v>107.8452529907227</c:v>
                </c:pt>
                <c:pt idx="23">
                  <c:v>108.4088592529297</c:v>
                </c:pt>
                <c:pt idx="24">
                  <c:v>108.7689361572266</c:v>
                </c:pt>
                <c:pt idx="25">
                  <c:v>109.2351303100586</c:v>
                </c:pt>
                <c:pt idx="26">
                  <c:v>109.9239807128906</c:v>
                </c:pt>
                <c:pt idx="27">
                  <c:v>110.3484268188477</c:v>
                </c:pt>
                <c:pt idx="28">
                  <c:v>110.8267974853516</c:v>
                </c:pt>
                <c:pt idx="29">
                  <c:v>111.520866394043</c:v>
                </c:pt>
                <c:pt idx="30">
                  <c:v>111.8531112670898</c:v>
                </c:pt>
                <c:pt idx="31">
                  <c:v>112.2114562988281</c:v>
                </c:pt>
                <c:pt idx="32">
                  <c:v>112.4497680664062</c:v>
                </c:pt>
                <c:pt idx="33">
                  <c:v>112.815071105957</c:v>
                </c:pt>
                <c:pt idx="34">
                  <c:v>113.1020889282227</c:v>
                </c:pt>
                <c:pt idx="35">
                  <c:v>113.4169464111328</c:v>
                </c:pt>
                <c:pt idx="36">
                  <c:v>113.7770309448242</c:v>
                </c:pt>
                <c:pt idx="37">
                  <c:v>113.8135604858398</c:v>
                </c:pt>
                <c:pt idx="38">
                  <c:v>113.9909896850586</c:v>
                </c:pt>
                <c:pt idx="39">
                  <c:v>113.8814010620117</c:v>
                </c:pt>
                <c:pt idx="40">
                  <c:v>114.1458053588867</c:v>
                </c:pt>
                <c:pt idx="41">
                  <c:v>114.3736877441406</c:v>
                </c:pt>
                <c:pt idx="42">
                  <c:v>114.6119995117187</c:v>
                </c:pt>
                <c:pt idx="43">
                  <c:v>115.0555801391602</c:v>
                </c:pt>
                <c:pt idx="44">
                  <c:v>115.0938491821289</c:v>
                </c:pt>
                <c:pt idx="45">
                  <c:v>115.1999588012695</c:v>
                </c:pt>
                <c:pt idx="46">
                  <c:v>116.0314483642578</c:v>
                </c:pt>
                <c:pt idx="47">
                  <c:v>116.374137878418</c:v>
                </c:pt>
                <c:pt idx="48">
                  <c:v>116.2088851928711</c:v>
                </c:pt>
                <c:pt idx="49">
                  <c:v>116.9220886230469</c:v>
                </c:pt>
                <c:pt idx="50">
                  <c:v>117.061248779297</c:v>
                </c:pt>
                <c:pt idx="51">
                  <c:v>117.5135269165039</c:v>
                </c:pt>
                <c:pt idx="52">
                  <c:v>117.6839981079102</c:v>
                </c:pt>
                <c:pt idx="53">
                  <c:v>118.1206207275391</c:v>
                </c:pt>
                <c:pt idx="54">
                  <c:v>118.5050506591797</c:v>
                </c:pt>
                <c:pt idx="55">
                  <c:v>118.8581771850586</c:v>
                </c:pt>
                <c:pt idx="56">
                  <c:v>119.1347579956055</c:v>
                </c:pt>
                <c:pt idx="57">
                  <c:v>119.5400695800781</c:v>
                </c:pt>
                <c:pt idx="58">
                  <c:v>120.0010452270508</c:v>
                </c:pt>
                <c:pt idx="59">
                  <c:v>120.4550628662109</c:v>
                </c:pt>
                <c:pt idx="60">
                  <c:v>120.789047241211</c:v>
                </c:pt>
                <c:pt idx="61">
                  <c:v>121.2448043823242</c:v>
                </c:pt>
                <c:pt idx="62">
                  <c:v>121.6014022827148</c:v>
                </c:pt>
                <c:pt idx="63">
                  <c:v>121.8919067382812</c:v>
                </c:pt>
                <c:pt idx="64">
                  <c:v>122.3372268676758</c:v>
                </c:pt>
                <c:pt idx="65">
                  <c:v>122.8730010986328</c:v>
                </c:pt>
                <c:pt idx="66">
                  <c:v>123.0347747802734</c:v>
                </c:pt>
                <c:pt idx="67">
                  <c:v>123.5166244506836</c:v>
                </c:pt>
                <c:pt idx="68">
                  <c:v>123.3618011474609</c:v>
                </c:pt>
                <c:pt idx="69">
                  <c:v>123.7149276733398</c:v>
                </c:pt>
                <c:pt idx="70">
                  <c:v>123.6575241088867</c:v>
                </c:pt>
                <c:pt idx="71">
                  <c:v>123.9236679077148</c:v>
                </c:pt>
                <c:pt idx="72">
                  <c:v>123.8123397827148</c:v>
                </c:pt>
                <c:pt idx="73">
                  <c:v>124.0349960327148</c:v>
                </c:pt>
                <c:pt idx="74">
                  <c:v>124.292449951172</c:v>
                </c:pt>
                <c:pt idx="75">
                  <c:v>124.111541748047</c:v>
                </c:pt>
                <c:pt idx="76">
                  <c:v>123.7201461791992</c:v>
                </c:pt>
                <c:pt idx="77">
                  <c:v>123.5566329956055</c:v>
                </c:pt>
                <c:pt idx="78">
                  <c:v>123.5983810424805</c:v>
                </c:pt>
                <c:pt idx="79">
                  <c:v>123.3896331787109</c:v>
                </c:pt>
                <c:pt idx="80">
                  <c:v>123.4157257080078</c:v>
                </c:pt>
                <c:pt idx="81">
                  <c:v>122.6694717407227</c:v>
                </c:pt>
                <c:pt idx="82">
                  <c:v>122.478126525879</c:v>
                </c:pt>
                <c:pt idx="83">
                  <c:v>123.1408843994141</c:v>
                </c:pt>
                <c:pt idx="84">
                  <c:v>123.2730865478516</c:v>
                </c:pt>
                <c:pt idx="85">
                  <c:v>123.1687164306641</c:v>
                </c:pt>
                <c:pt idx="86">
                  <c:v>123.2609100341797</c:v>
                </c:pt>
                <c:pt idx="87">
                  <c:v>123.5705490112305</c:v>
                </c:pt>
                <c:pt idx="88">
                  <c:v>123.9358444213867</c:v>
                </c:pt>
                <c:pt idx="89">
                  <c:v>123.9462814331055</c:v>
                </c:pt>
                <c:pt idx="90">
                  <c:v>124.0541305541992</c:v>
                </c:pt>
                <c:pt idx="91">
                  <c:v>124.1498107910156</c:v>
                </c:pt>
                <c:pt idx="92">
                  <c:v>124.5794677734375</c:v>
                </c:pt>
                <c:pt idx="93">
                  <c:v>124.6229553222656</c:v>
                </c:pt>
                <c:pt idx="94">
                  <c:v>124.9778213500977</c:v>
                </c:pt>
                <c:pt idx="95">
                  <c:v>125.433578491211</c:v>
                </c:pt>
                <c:pt idx="96">
                  <c:v>126.0197982788086</c:v>
                </c:pt>
                <c:pt idx="97">
                  <c:v>126.3798751831055</c:v>
                </c:pt>
                <c:pt idx="98">
                  <c:v>126.8895568847656</c:v>
                </c:pt>
                <c:pt idx="99">
                  <c:v>127.2687759399414</c:v>
                </c:pt>
                <c:pt idx="100">
                  <c:v>127.7975921630859</c:v>
                </c:pt>
                <c:pt idx="101">
                  <c:v>128.3072662353516</c:v>
                </c:pt>
                <c:pt idx="102">
                  <c:v>128.2168121337891</c:v>
                </c:pt>
                <c:pt idx="103">
                  <c:v>128.964813232422</c:v>
                </c:pt>
                <c:pt idx="104">
                  <c:v>129.1822509765625</c:v>
                </c:pt>
                <c:pt idx="105">
                  <c:v>129.8954620361328</c:v>
                </c:pt>
                <c:pt idx="106">
                  <c:v>130.4068756103516</c:v>
                </c:pt>
                <c:pt idx="107">
                  <c:v>130.9339447021484</c:v>
                </c:pt>
                <c:pt idx="108">
                  <c:v>131.5445251464844</c:v>
                </c:pt>
                <c:pt idx="109">
                  <c:v>132.233367919922</c:v>
                </c:pt>
                <c:pt idx="110">
                  <c:v>132.6995697021476</c:v>
                </c:pt>
                <c:pt idx="111">
                  <c:v>132.9952850341797</c:v>
                </c:pt>
                <c:pt idx="112">
                  <c:v>133.3275299072265</c:v>
                </c:pt>
                <c:pt idx="113">
                  <c:v>133.7467651367179</c:v>
                </c:pt>
                <c:pt idx="114">
                  <c:v>133.7885131835937</c:v>
                </c:pt>
                <c:pt idx="115">
                  <c:v>134.2320861816406</c:v>
                </c:pt>
                <c:pt idx="116">
                  <c:v>134.4234313964844</c:v>
                </c:pt>
                <c:pt idx="117">
                  <c:v>134.9974822998047</c:v>
                </c:pt>
                <c:pt idx="118">
                  <c:v>135.529769897461</c:v>
                </c:pt>
                <c:pt idx="119">
                  <c:v>135.7437286376953</c:v>
                </c:pt>
                <c:pt idx="120">
                  <c:v>135.8637542724609</c:v>
                </c:pt>
                <c:pt idx="121">
                  <c:v>136.1246948242187</c:v>
                </c:pt>
                <c:pt idx="122">
                  <c:v>136.19775390625</c:v>
                </c:pt>
                <c:pt idx="123">
                  <c:v>136.3473510742187</c:v>
                </c:pt>
                <c:pt idx="124">
                  <c:v>136.6343688964844</c:v>
                </c:pt>
                <c:pt idx="125">
                  <c:v>136.7300415039062</c:v>
                </c:pt>
                <c:pt idx="126">
                  <c:v>136.7874450683594</c:v>
                </c:pt>
                <c:pt idx="127">
                  <c:v>136.7596130371094</c:v>
                </c:pt>
                <c:pt idx="128">
                  <c:v>136.7456970214844</c:v>
                </c:pt>
                <c:pt idx="129">
                  <c:v>136.7770080566406</c:v>
                </c:pt>
                <c:pt idx="130">
                  <c:v>136.1368713378906</c:v>
                </c:pt>
                <c:pt idx="131">
                  <c:v>135.0861968994141</c:v>
                </c:pt>
                <c:pt idx="132">
                  <c:v>134.4599609375</c:v>
                </c:pt>
                <c:pt idx="133">
                  <c:v>133.8024291992187</c:v>
                </c:pt>
                <c:pt idx="134">
                  <c:v>133.332748413086</c:v>
                </c:pt>
                <c:pt idx="135">
                  <c:v>133.0057220458984</c:v>
                </c:pt>
                <c:pt idx="136">
                  <c:v>133.2875213623047</c:v>
                </c:pt>
                <c:pt idx="137">
                  <c:v>133.1083526611328</c:v>
                </c:pt>
                <c:pt idx="138">
                  <c:v>133.54150390625</c:v>
                </c:pt>
                <c:pt idx="139">
                  <c:v>134.2129516601561</c:v>
                </c:pt>
                <c:pt idx="140">
                  <c:v>134.3434143066406</c:v>
                </c:pt>
                <c:pt idx="141">
                  <c:v>134.8739776611328</c:v>
                </c:pt>
                <c:pt idx="142">
                  <c:v>135.126205444336</c:v>
                </c:pt>
                <c:pt idx="143">
                  <c:v>135.7141571044922</c:v>
                </c:pt>
                <c:pt idx="144">
                  <c:v>136.5630493164062</c:v>
                </c:pt>
                <c:pt idx="145">
                  <c:v>137.1040344238281</c:v>
                </c:pt>
                <c:pt idx="146">
                  <c:v>137.5076141357422</c:v>
                </c:pt>
                <c:pt idx="147">
                  <c:v>137.9303131103516</c:v>
                </c:pt>
                <c:pt idx="148">
                  <c:v>137.963363647461</c:v>
                </c:pt>
                <c:pt idx="149">
                  <c:v>138.0764312744141</c:v>
                </c:pt>
                <c:pt idx="150">
                  <c:v>138.3738861083984</c:v>
                </c:pt>
                <c:pt idx="151">
                  <c:v>138.6470031738281</c:v>
                </c:pt>
                <c:pt idx="152">
                  <c:v>138.9740295410156</c:v>
                </c:pt>
                <c:pt idx="153">
                  <c:v>138.9966430664062</c:v>
                </c:pt>
                <c:pt idx="154">
                  <c:v>139.5741577148437</c:v>
                </c:pt>
                <c:pt idx="155">
                  <c:v>139.9412078857422</c:v>
                </c:pt>
                <c:pt idx="156">
                  <c:v>140.3656463623047</c:v>
                </c:pt>
                <c:pt idx="157">
                  <c:v>140.8805541992187</c:v>
                </c:pt>
                <c:pt idx="158">
                  <c:v>141.5815734863281</c:v>
                </c:pt>
                <c:pt idx="159">
                  <c:v>142.1695404052734</c:v>
                </c:pt>
                <c:pt idx="160">
                  <c:v>142.7957611083984</c:v>
                </c:pt>
                <c:pt idx="161">
                  <c:v>143.4898376464844</c:v>
                </c:pt>
                <c:pt idx="162">
                  <c:v>144.0951843261719</c:v>
                </c:pt>
                <c:pt idx="163">
                  <c:v>144.5091857910155</c:v>
                </c:pt>
                <c:pt idx="164">
                  <c:v>145.305892944336</c:v>
                </c:pt>
                <c:pt idx="165">
                  <c:v>145.7616577148437</c:v>
                </c:pt>
                <c:pt idx="166">
                  <c:v>146.4209289550781</c:v>
                </c:pt>
                <c:pt idx="167">
                  <c:v>146.8297119140625</c:v>
                </c:pt>
                <c:pt idx="168">
                  <c:v>147.155014038086</c:v>
                </c:pt>
                <c:pt idx="169">
                  <c:v>147.7690582275391</c:v>
                </c:pt>
                <c:pt idx="170">
                  <c:v>148.6614379882812</c:v>
                </c:pt>
                <c:pt idx="171">
                  <c:v>149.8825836181641</c:v>
                </c:pt>
                <c:pt idx="172">
                  <c:v>150.4844512939453</c:v>
                </c:pt>
                <c:pt idx="173">
                  <c:v>151.2533264160156</c:v>
                </c:pt>
                <c:pt idx="174">
                  <c:v>151.6951599121094</c:v>
                </c:pt>
                <c:pt idx="175">
                  <c:v>152.1752777099609</c:v>
                </c:pt>
                <c:pt idx="176">
                  <c:v>152.4135894775391</c:v>
                </c:pt>
                <c:pt idx="177">
                  <c:v>152.9980621337891</c:v>
                </c:pt>
                <c:pt idx="178">
                  <c:v>153.7582397460937</c:v>
                </c:pt>
                <c:pt idx="179">
                  <c:v>154.2487792968749</c:v>
                </c:pt>
                <c:pt idx="180">
                  <c:v>154.4871063232422</c:v>
                </c:pt>
                <c:pt idx="181">
                  <c:v>154.9115447998047</c:v>
                </c:pt>
                <c:pt idx="182">
                  <c:v>155.652587890625</c:v>
                </c:pt>
                <c:pt idx="183">
                  <c:v>155.5447387695312</c:v>
                </c:pt>
                <c:pt idx="184">
                  <c:v>156.1935729980461</c:v>
                </c:pt>
                <c:pt idx="185">
                  <c:v>156.7467498779297</c:v>
                </c:pt>
                <c:pt idx="186">
                  <c:v>156.931137084961</c:v>
                </c:pt>
                <c:pt idx="187">
                  <c:v>157.0737762451172</c:v>
                </c:pt>
                <c:pt idx="188">
                  <c:v>157.1224822998047</c:v>
                </c:pt>
                <c:pt idx="189">
                  <c:v>157.3955841064453</c:v>
                </c:pt>
                <c:pt idx="190">
                  <c:v>157.5590972900391</c:v>
                </c:pt>
                <c:pt idx="191">
                  <c:v>157.7278289794922</c:v>
                </c:pt>
                <c:pt idx="192">
                  <c:v>157.9522399902343</c:v>
                </c:pt>
                <c:pt idx="193">
                  <c:v>158.0914001464844</c:v>
                </c:pt>
                <c:pt idx="194">
                  <c:v>158.2862243652344</c:v>
                </c:pt>
                <c:pt idx="195">
                  <c:v>158.0357360839844</c:v>
                </c:pt>
                <c:pt idx="196">
                  <c:v>157.2859954833984</c:v>
                </c:pt>
                <c:pt idx="197">
                  <c:v>156.7293548583984</c:v>
                </c:pt>
                <c:pt idx="198">
                  <c:v>156.2735900878906</c:v>
                </c:pt>
                <c:pt idx="199">
                  <c:v>156.7258758544922</c:v>
                </c:pt>
                <c:pt idx="200">
                  <c:v>156.9224395751953</c:v>
                </c:pt>
                <c:pt idx="201">
                  <c:v>157.4112396240234</c:v>
                </c:pt>
                <c:pt idx="202">
                  <c:v>157.8582916259766</c:v>
                </c:pt>
                <c:pt idx="203">
                  <c:v>158.197509765625</c:v>
                </c:pt>
                <c:pt idx="204">
                  <c:v>158.3610229492187</c:v>
                </c:pt>
                <c:pt idx="205">
                  <c:v>158.4793090820312</c:v>
                </c:pt>
                <c:pt idx="206">
                  <c:v>158.6619567871094</c:v>
                </c:pt>
                <c:pt idx="207">
                  <c:v>158.7889404296875</c:v>
                </c:pt>
                <c:pt idx="208">
                  <c:v>158.8063354492187</c:v>
                </c:pt>
                <c:pt idx="209">
                  <c:v>159.1490325927734</c:v>
                </c:pt>
                <c:pt idx="210">
                  <c:v>159.3438568115234</c:v>
                </c:pt>
                <c:pt idx="211">
                  <c:v>159.281234741211</c:v>
                </c:pt>
                <c:pt idx="212">
                  <c:v>159.1298828125</c:v>
                </c:pt>
                <c:pt idx="213">
                  <c:v>158.9576721191406</c:v>
                </c:pt>
                <c:pt idx="214">
                  <c:v>158.5941162109375</c:v>
                </c:pt>
                <c:pt idx="215">
                  <c:v>158.1105346679687</c:v>
                </c:pt>
                <c:pt idx="216">
                  <c:v>157.543441772461</c:v>
                </c:pt>
                <c:pt idx="217">
                  <c:v>157.5347442626953</c:v>
                </c:pt>
                <c:pt idx="218">
                  <c:v>157.3086090087891</c:v>
                </c:pt>
                <c:pt idx="219">
                  <c:v>156.8215484619141</c:v>
                </c:pt>
                <c:pt idx="220">
                  <c:v>156.7432708740234</c:v>
                </c:pt>
                <c:pt idx="221">
                  <c:v>156.320556640625</c:v>
                </c:pt>
                <c:pt idx="222">
                  <c:v>155.7256469726562</c:v>
                </c:pt>
                <c:pt idx="223">
                  <c:v>155.4507904052734</c:v>
                </c:pt>
                <c:pt idx="224">
                  <c:v>155.1359405517578</c:v>
                </c:pt>
                <c:pt idx="225">
                  <c:v>154.6540985107422</c:v>
                </c:pt>
                <c:pt idx="226">
                  <c:v>154.4401397705078</c:v>
                </c:pt>
                <c:pt idx="227">
                  <c:v>154.4157867431641</c:v>
                </c:pt>
                <c:pt idx="228">
                  <c:v>154.8054351806641</c:v>
                </c:pt>
                <c:pt idx="229">
                  <c:v>154.6749725341797</c:v>
                </c:pt>
                <c:pt idx="230">
                  <c:v>154.9741668701172</c:v>
                </c:pt>
                <c:pt idx="231">
                  <c:v>155.4542694091797</c:v>
                </c:pt>
                <c:pt idx="232">
                  <c:v>155.9361267089844</c:v>
                </c:pt>
                <c:pt idx="233">
                  <c:v>156.5953979492187</c:v>
                </c:pt>
                <c:pt idx="234">
                  <c:v>157.3225250244141</c:v>
                </c:pt>
                <c:pt idx="235">
                  <c:v>156.7867584228516</c:v>
                </c:pt>
                <c:pt idx="236">
                  <c:v>158.726318359375</c:v>
                </c:pt>
                <c:pt idx="237">
                  <c:v>159.197738647461</c:v>
                </c:pt>
                <c:pt idx="238">
                  <c:v>159.8117828369141</c:v>
                </c:pt>
                <c:pt idx="239">
                  <c:v>160.4310607910156</c:v>
                </c:pt>
                <c:pt idx="240">
                  <c:v>161.2068786621094</c:v>
                </c:pt>
                <c:pt idx="241">
                  <c:v>162.0435943603511</c:v>
                </c:pt>
                <c:pt idx="242">
                  <c:v>162.521957397461</c:v>
                </c:pt>
                <c:pt idx="243">
                  <c:v>163.1534118652344</c:v>
                </c:pt>
                <c:pt idx="244">
                  <c:v>163.689178466797</c:v>
                </c:pt>
                <c:pt idx="245">
                  <c:v>164.3484649658203</c:v>
                </c:pt>
                <c:pt idx="246">
                  <c:v>164.8929290771484</c:v>
                </c:pt>
                <c:pt idx="247">
                  <c:v>165.3139038085937</c:v>
                </c:pt>
                <c:pt idx="248">
                  <c:v>165.8531494140625</c:v>
                </c:pt>
                <c:pt idx="249">
                  <c:v>166.3506469726562</c:v>
                </c:pt>
                <c:pt idx="250">
                  <c:v>166.957748413086</c:v>
                </c:pt>
                <c:pt idx="251">
                  <c:v>167.180404663086</c:v>
                </c:pt>
                <c:pt idx="252">
                  <c:v>167.6431121826172</c:v>
                </c:pt>
                <c:pt idx="253">
                  <c:v>167.8588256835937</c:v>
                </c:pt>
                <c:pt idx="254">
                  <c:v>168.460693359375</c:v>
                </c:pt>
                <c:pt idx="255">
                  <c:v>168.8016357421875</c:v>
                </c:pt>
                <c:pt idx="256">
                  <c:v>169.2782745361328</c:v>
                </c:pt>
                <c:pt idx="257">
                  <c:v>169.5322418212891</c:v>
                </c:pt>
                <c:pt idx="258">
                  <c:v>169.8627471923828</c:v>
                </c:pt>
                <c:pt idx="259">
                  <c:v>170.198486328125</c:v>
                </c:pt>
                <c:pt idx="260">
                  <c:v>170.5516052246094</c:v>
                </c:pt>
                <c:pt idx="261">
                  <c:v>170.878631591797</c:v>
                </c:pt>
                <c:pt idx="262">
                  <c:v>171.2421875</c:v>
                </c:pt>
                <c:pt idx="263">
                  <c:v>171.532699584961</c:v>
                </c:pt>
                <c:pt idx="264">
                  <c:v>171.7501373291016</c:v>
                </c:pt>
                <c:pt idx="265">
                  <c:v>171.936264038086</c:v>
                </c:pt>
                <c:pt idx="266">
                  <c:v>172.0997772216797</c:v>
                </c:pt>
                <c:pt idx="267">
                  <c:v>172.4250640869141</c:v>
                </c:pt>
                <c:pt idx="268">
                  <c:v>172.64599609375</c:v>
                </c:pt>
                <c:pt idx="269">
                  <c:v>172.4824676513672</c:v>
                </c:pt>
                <c:pt idx="270">
                  <c:v>173.03564453125</c:v>
                </c:pt>
                <c:pt idx="271">
                  <c:v>173.2339477539062</c:v>
                </c:pt>
                <c:pt idx="272">
                  <c:v>173.8375701904297</c:v>
                </c:pt>
                <c:pt idx="273">
                  <c:v>174.161117553711</c:v>
                </c:pt>
                <c:pt idx="274">
                  <c:v>174.4846649169922</c:v>
                </c:pt>
                <c:pt idx="275">
                  <c:v>174.8412628173828</c:v>
                </c:pt>
                <c:pt idx="276">
                  <c:v>175.1404724121094</c:v>
                </c:pt>
                <c:pt idx="277">
                  <c:v>175.5440368652344</c:v>
                </c:pt>
                <c:pt idx="278">
                  <c:v>175.9771728515625</c:v>
                </c:pt>
                <c:pt idx="279">
                  <c:v>176.5651397705078</c:v>
                </c:pt>
                <c:pt idx="280">
                  <c:v>176.9582672119141</c:v>
                </c:pt>
                <c:pt idx="281">
                  <c:v>177.2574615478516</c:v>
                </c:pt>
                <c:pt idx="282">
                  <c:v>177.861083984375</c:v>
                </c:pt>
                <c:pt idx="283">
                  <c:v>178.1585388183594</c:v>
                </c:pt>
                <c:pt idx="284">
                  <c:v>178.555145263672</c:v>
                </c:pt>
                <c:pt idx="285">
                  <c:v>179.4109954833984</c:v>
                </c:pt>
                <c:pt idx="286">
                  <c:v>179.8145599365234</c:v>
                </c:pt>
                <c:pt idx="287">
                  <c:v>180.3259887695312</c:v>
                </c:pt>
                <c:pt idx="288">
                  <c:v>180.489501953125</c:v>
                </c:pt>
                <c:pt idx="289">
                  <c:v>181.2775115966797</c:v>
                </c:pt>
                <c:pt idx="290">
                  <c:v>181.7576141357422</c:v>
                </c:pt>
                <c:pt idx="291">
                  <c:v>182.1837921142578</c:v>
                </c:pt>
                <c:pt idx="292">
                  <c:v>182.5821533203125</c:v>
                </c:pt>
                <c:pt idx="293">
                  <c:v>183.2135925292961</c:v>
                </c:pt>
                <c:pt idx="294">
                  <c:v>183.5997772216797</c:v>
                </c:pt>
                <c:pt idx="295">
                  <c:v>183.8154754638672</c:v>
                </c:pt>
                <c:pt idx="296">
                  <c:v>184.4051666259766</c:v>
                </c:pt>
                <c:pt idx="297">
                  <c:v>184.8713684082031</c:v>
                </c:pt>
                <c:pt idx="298">
                  <c:v>185.4610595703125</c:v>
                </c:pt>
                <c:pt idx="299">
                  <c:v>185.9655151367187</c:v>
                </c:pt>
                <c:pt idx="300">
                  <c:v>186.4212799072265</c:v>
                </c:pt>
                <c:pt idx="301">
                  <c:v>186.8700714111328</c:v>
                </c:pt>
                <c:pt idx="302">
                  <c:v>187.205810546875</c:v>
                </c:pt>
                <c:pt idx="303">
                  <c:v>187.5067443847656</c:v>
                </c:pt>
                <c:pt idx="304">
                  <c:v>187.7120056152344</c:v>
                </c:pt>
                <c:pt idx="305">
                  <c:v>187.913787841797</c:v>
                </c:pt>
                <c:pt idx="306">
                  <c:v>187.983367919922</c:v>
                </c:pt>
                <c:pt idx="307">
                  <c:v>188.068603515625</c:v>
                </c:pt>
                <c:pt idx="308">
                  <c:v>188.5034942626953</c:v>
                </c:pt>
                <c:pt idx="309">
                  <c:v>188.6965789794922</c:v>
                </c:pt>
                <c:pt idx="310">
                  <c:v>189.1784210205078</c:v>
                </c:pt>
                <c:pt idx="311">
                  <c:v>189.3454132080078</c:v>
                </c:pt>
                <c:pt idx="312">
                  <c:v>189.9281616210937</c:v>
                </c:pt>
                <c:pt idx="313">
                  <c:v>190.3595581054687</c:v>
                </c:pt>
                <c:pt idx="314">
                  <c:v>190.7335510253905</c:v>
                </c:pt>
                <c:pt idx="315">
                  <c:v>190.8031311035156</c:v>
                </c:pt>
                <c:pt idx="316">
                  <c:v>191.0675506591797</c:v>
                </c:pt>
                <c:pt idx="317">
                  <c:v>191.1075592041011</c:v>
                </c:pt>
                <c:pt idx="318">
                  <c:v>191.0588531494141</c:v>
                </c:pt>
                <c:pt idx="319">
                  <c:v>190.6744079589844</c:v>
                </c:pt>
                <c:pt idx="320">
                  <c:v>190.5213317871094</c:v>
                </c:pt>
                <c:pt idx="321">
                  <c:v>190.2447509765617</c:v>
                </c:pt>
                <c:pt idx="322">
                  <c:v>189.9838256835937</c:v>
                </c:pt>
                <c:pt idx="323">
                  <c:v>189.8864135742187</c:v>
                </c:pt>
                <c:pt idx="324">
                  <c:v>189.6776733398437</c:v>
                </c:pt>
                <c:pt idx="325">
                  <c:v>189.1471099853516</c:v>
                </c:pt>
                <c:pt idx="326">
                  <c:v>188.8722686767578</c:v>
                </c:pt>
                <c:pt idx="327">
                  <c:v>188.5052337646484</c:v>
                </c:pt>
                <c:pt idx="328">
                  <c:v>188.2877807617187</c:v>
                </c:pt>
                <c:pt idx="329">
                  <c:v>188.456527709961</c:v>
                </c:pt>
                <c:pt idx="330">
                  <c:v>188.3938903808594</c:v>
                </c:pt>
                <c:pt idx="331">
                  <c:v>188.4043273925781</c:v>
                </c:pt>
                <c:pt idx="332">
                  <c:v>188.4600067138672</c:v>
                </c:pt>
                <c:pt idx="333">
                  <c:v>188.4878387451172</c:v>
                </c:pt>
                <c:pt idx="334">
                  <c:v>188.388671875</c:v>
                </c:pt>
                <c:pt idx="335">
                  <c:v>188.4321746826172</c:v>
                </c:pt>
                <c:pt idx="336">
                  <c:v>188.5243682861328</c:v>
                </c:pt>
                <c:pt idx="337">
                  <c:v>188.4147796630859</c:v>
                </c:pt>
                <c:pt idx="338">
                  <c:v>188.5087127685547</c:v>
                </c:pt>
                <c:pt idx="339">
                  <c:v>188.7852935791016</c:v>
                </c:pt>
                <c:pt idx="340">
                  <c:v>189.0062103271484</c:v>
                </c:pt>
                <c:pt idx="341">
                  <c:v>189.1227569580078</c:v>
                </c:pt>
                <c:pt idx="342">
                  <c:v>189.2410430908203</c:v>
                </c:pt>
                <c:pt idx="343">
                  <c:v>189.486312866211</c:v>
                </c:pt>
                <c:pt idx="344">
                  <c:v>189.5489349365234</c:v>
                </c:pt>
                <c:pt idx="345">
                  <c:v>189.862060546875</c:v>
                </c:pt>
                <c:pt idx="346">
                  <c:v>190.1021118164062</c:v>
                </c:pt>
                <c:pt idx="347">
                  <c:v>190.4691467285156</c:v>
                </c:pt>
                <c:pt idx="348">
                  <c:v>191.0084075927734</c:v>
                </c:pt>
                <c:pt idx="349">
                  <c:v>191.4293670654297</c:v>
                </c:pt>
                <c:pt idx="350">
                  <c:v>191.3441314697266</c:v>
                </c:pt>
                <c:pt idx="351">
                  <c:v>191.8798980712891</c:v>
                </c:pt>
                <c:pt idx="352">
                  <c:v>192.3443603515625</c:v>
                </c:pt>
                <c:pt idx="353">
                  <c:v>192.6592102050781</c:v>
                </c:pt>
                <c:pt idx="354">
                  <c:v>193.1775817871094</c:v>
                </c:pt>
                <c:pt idx="355">
                  <c:v>193.4559173583984</c:v>
                </c:pt>
                <c:pt idx="356">
                  <c:v>193.8716583251953</c:v>
                </c:pt>
                <c:pt idx="357">
                  <c:v>194.3691558837891</c:v>
                </c:pt>
                <c:pt idx="358">
                  <c:v>194.824920654297</c:v>
                </c:pt>
                <c:pt idx="359">
                  <c:v>195.367645263672</c:v>
                </c:pt>
                <c:pt idx="360">
                  <c:v>195.840805053711</c:v>
                </c:pt>
                <c:pt idx="361">
                  <c:v>196.188705444336</c:v>
                </c:pt>
                <c:pt idx="362">
                  <c:v>196.9975891113281</c:v>
                </c:pt>
                <c:pt idx="363">
                  <c:v>197.6046752929679</c:v>
                </c:pt>
                <c:pt idx="364">
                  <c:v>198.1856842041011</c:v>
                </c:pt>
                <c:pt idx="365">
                  <c:v>198.7353668212891</c:v>
                </c:pt>
                <c:pt idx="366">
                  <c:v>199.3929138183594</c:v>
                </c:pt>
                <c:pt idx="367">
                  <c:v>199.874755859375</c:v>
                </c:pt>
                <c:pt idx="368">
                  <c:v>200.487060546875</c:v>
                </c:pt>
                <c:pt idx="369">
                  <c:v>200.8575897216797</c:v>
                </c:pt>
                <c:pt idx="370">
                  <c:v>201.5881805419922</c:v>
                </c:pt>
                <c:pt idx="371">
                  <c:v>202.0665588378906</c:v>
                </c:pt>
                <c:pt idx="372">
                  <c:v>202.6336364746094</c:v>
                </c:pt>
                <c:pt idx="373">
                  <c:v>202.9867553710937</c:v>
                </c:pt>
                <c:pt idx="374">
                  <c:v>203.3729400634766</c:v>
                </c:pt>
                <c:pt idx="375">
                  <c:v>203.6547393798828</c:v>
                </c:pt>
                <c:pt idx="376">
                  <c:v>203.6269073486328</c:v>
                </c:pt>
                <c:pt idx="377">
                  <c:v>204.0356903076172</c:v>
                </c:pt>
                <c:pt idx="378">
                  <c:v>204.2131195068359</c:v>
                </c:pt>
                <c:pt idx="379">
                  <c:v>204.64453125</c:v>
                </c:pt>
                <c:pt idx="380">
                  <c:v>205.0654907226562</c:v>
                </c:pt>
                <c:pt idx="381">
                  <c:v>205.3333740234375</c:v>
                </c:pt>
                <c:pt idx="382">
                  <c:v>205.5925750732422</c:v>
                </c:pt>
                <c:pt idx="383">
                  <c:v>205.8239288330078</c:v>
                </c:pt>
                <c:pt idx="384">
                  <c:v>205.7908782958984</c:v>
                </c:pt>
                <c:pt idx="385">
                  <c:v>206.5406036376953</c:v>
                </c:pt>
                <c:pt idx="386">
                  <c:v>207.0050659179687</c:v>
                </c:pt>
                <c:pt idx="387">
                  <c:v>207.2903442382812</c:v>
                </c:pt>
                <c:pt idx="388">
                  <c:v>207.8487243652344</c:v>
                </c:pt>
                <c:pt idx="389">
                  <c:v>208.3497161865234</c:v>
                </c:pt>
                <c:pt idx="390">
                  <c:v>208.7950286865234</c:v>
                </c:pt>
                <c:pt idx="391">
                  <c:v>209.094223022461</c:v>
                </c:pt>
                <c:pt idx="392">
                  <c:v>209.4856262207031</c:v>
                </c:pt>
                <c:pt idx="393">
                  <c:v>209.9205017089844</c:v>
                </c:pt>
                <c:pt idx="394">
                  <c:v>210.4388885498047</c:v>
                </c:pt>
                <c:pt idx="395">
                  <c:v>210.7363433837891</c:v>
                </c:pt>
                <c:pt idx="396">
                  <c:v>211.1451263427734</c:v>
                </c:pt>
                <c:pt idx="397">
                  <c:v>211.6722106933594</c:v>
                </c:pt>
                <c:pt idx="398">
                  <c:v>212.221893310547</c:v>
                </c:pt>
                <c:pt idx="399">
                  <c:v>212.7298278808594</c:v>
                </c:pt>
                <c:pt idx="400">
                  <c:v>213.1803741455078</c:v>
                </c:pt>
                <c:pt idx="401">
                  <c:v>213.6448211669922</c:v>
                </c:pt>
                <c:pt idx="402">
                  <c:v>214.1893005371094</c:v>
                </c:pt>
                <c:pt idx="403">
                  <c:v>214.1214599609375</c:v>
                </c:pt>
                <c:pt idx="404">
                  <c:v>215.0120849609375</c:v>
                </c:pt>
                <c:pt idx="405">
                  <c:v>215.6052703857422</c:v>
                </c:pt>
                <c:pt idx="406">
                  <c:v>216.1375579833984</c:v>
                </c:pt>
                <c:pt idx="407">
                  <c:v>216.6646423339844</c:v>
                </c:pt>
                <c:pt idx="408">
                  <c:v>217.1447448730469</c:v>
                </c:pt>
                <c:pt idx="409">
                  <c:v>217.4856872558594</c:v>
                </c:pt>
                <c:pt idx="410">
                  <c:v>217.7483673095703</c:v>
                </c:pt>
                <c:pt idx="411">
                  <c:v>218.2336883544922</c:v>
                </c:pt>
                <c:pt idx="412">
                  <c:v>218.93994140625</c:v>
                </c:pt>
                <c:pt idx="413">
                  <c:v>219.3191528320312</c:v>
                </c:pt>
                <c:pt idx="414">
                  <c:v>219.5348510742187</c:v>
                </c:pt>
                <c:pt idx="415">
                  <c:v>220.1384735107422</c:v>
                </c:pt>
                <c:pt idx="416">
                  <c:v>220.5263824462891</c:v>
                </c:pt>
                <c:pt idx="417">
                  <c:v>220.8708038330078</c:v>
                </c:pt>
                <c:pt idx="418">
                  <c:v>221.3613586425781</c:v>
                </c:pt>
                <c:pt idx="419">
                  <c:v>221.9649658203125</c:v>
                </c:pt>
                <c:pt idx="420">
                  <c:v>222.1824035644531</c:v>
                </c:pt>
                <c:pt idx="421">
                  <c:v>222.8973541259766</c:v>
                </c:pt>
                <c:pt idx="422">
                  <c:v>223.083480834961</c:v>
                </c:pt>
                <c:pt idx="423">
                  <c:v>223.7375335693359</c:v>
                </c:pt>
                <c:pt idx="424">
                  <c:v>224.1045837402344</c:v>
                </c:pt>
                <c:pt idx="425">
                  <c:v>224.55859375</c:v>
                </c:pt>
                <c:pt idx="426">
                  <c:v>225.1135101318359</c:v>
                </c:pt>
                <c:pt idx="427">
                  <c:v>225.4022674560547</c:v>
                </c:pt>
                <c:pt idx="428">
                  <c:v>225.7745208740234</c:v>
                </c:pt>
                <c:pt idx="429">
                  <c:v>226.4703369140625</c:v>
                </c:pt>
                <c:pt idx="430">
                  <c:v>226.978271484375</c:v>
                </c:pt>
                <c:pt idx="431">
                  <c:v>227.491439819336</c:v>
                </c:pt>
                <c:pt idx="432">
                  <c:v>227.8932647705078</c:v>
                </c:pt>
                <c:pt idx="433">
                  <c:v>228.1194000244141</c:v>
                </c:pt>
                <c:pt idx="434">
                  <c:v>228.9317626953125</c:v>
                </c:pt>
                <c:pt idx="435">
                  <c:v>229.4309997558594</c:v>
                </c:pt>
                <c:pt idx="436">
                  <c:v>229.8241271972656</c:v>
                </c:pt>
                <c:pt idx="437">
                  <c:v>229.7423706054687</c:v>
                </c:pt>
                <c:pt idx="438">
                  <c:v>230.0537567138672</c:v>
                </c:pt>
                <c:pt idx="439">
                  <c:v>230.0276641845703</c:v>
                </c:pt>
                <c:pt idx="440">
                  <c:v>230.2624969482422</c:v>
                </c:pt>
                <c:pt idx="441">
                  <c:v>230.2364044189453</c:v>
                </c:pt>
                <c:pt idx="442">
                  <c:v>230.6277923583984</c:v>
                </c:pt>
                <c:pt idx="443">
                  <c:v>230.8748016357422</c:v>
                </c:pt>
                <c:pt idx="444">
                  <c:v>230.8278350830078</c:v>
                </c:pt>
                <c:pt idx="445">
                  <c:v>230.9513397216797</c:v>
                </c:pt>
                <c:pt idx="446">
                  <c:v>230.9078521728516</c:v>
                </c:pt>
                <c:pt idx="447">
                  <c:v>230.4173126220703</c:v>
                </c:pt>
                <c:pt idx="448">
                  <c:v>230.3512115478516</c:v>
                </c:pt>
                <c:pt idx="449">
                  <c:v>230.1233367919922</c:v>
                </c:pt>
                <c:pt idx="450">
                  <c:v>229.9285125732422</c:v>
                </c:pt>
                <c:pt idx="451">
                  <c:v>229.6501770019531</c:v>
                </c:pt>
                <c:pt idx="452">
                  <c:v>229.23095703125</c:v>
                </c:pt>
                <c:pt idx="453">
                  <c:v>228.6656188964844</c:v>
                </c:pt>
                <c:pt idx="454">
                  <c:v>228.1541900634766</c:v>
                </c:pt>
                <c:pt idx="455">
                  <c:v>227.8567352294922</c:v>
                </c:pt>
                <c:pt idx="456">
                  <c:v>227.6149444580078</c:v>
                </c:pt>
                <c:pt idx="457">
                  <c:v>227.3818359375</c:v>
                </c:pt>
                <c:pt idx="458">
                  <c:v>227.3470458984375</c:v>
                </c:pt>
                <c:pt idx="459">
                  <c:v>227.2078857421875</c:v>
                </c:pt>
                <c:pt idx="460">
                  <c:v>227.1939697265617</c:v>
                </c:pt>
                <c:pt idx="461">
                  <c:v>227.2913818359375</c:v>
                </c:pt>
                <c:pt idx="462">
                  <c:v>227.1452636718749</c:v>
                </c:pt>
                <c:pt idx="463">
                  <c:v>227.117431640625</c:v>
                </c:pt>
                <c:pt idx="464">
                  <c:v>227.0130615234375</c:v>
                </c:pt>
                <c:pt idx="465">
                  <c:v>227.2304992675781</c:v>
                </c:pt>
                <c:pt idx="466">
                  <c:v>227.2478942871094</c:v>
                </c:pt>
                <c:pt idx="467">
                  <c:v>226.9747924804687</c:v>
                </c:pt>
                <c:pt idx="468">
                  <c:v>227.1330871582031</c:v>
                </c:pt>
                <c:pt idx="469">
                  <c:v>226.8704223632812</c:v>
                </c:pt>
                <c:pt idx="470">
                  <c:v>226.505126953125</c:v>
                </c:pt>
                <c:pt idx="471">
                  <c:v>226.4285888671875</c:v>
                </c:pt>
                <c:pt idx="472">
                  <c:v>226.4111938476562</c:v>
                </c:pt>
                <c:pt idx="473">
                  <c:v>226.4268493652343</c:v>
                </c:pt>
                <c:pt idx="474">
                  <c:v>226.4685974121094</c:v>
                </c:pt>
                <c:pt idx="475">
                  <c:v>226.393798828125</c:v>
                </c:pt>
                <c:pt idx="476">
                  <c:v>226.572967529297</c:v>
                </c:pt>
                <c:pt idx="477">
                  <c:v>226.9139099121094</c:v>
                </c:pt>
                <c:pt idx="478">
                  <c:v>226.9434814453125</c:v>
                </c:pt>
                <c:pt idx="479">
                  <c:v>227.157440185547</c:v>
                </c:pt>
                <c:pt idx="480">
                  <c:v>227.4357604980469</c:v>
                </c:pt>
                <c:pt idx="481">
                  <c:v>227.5157928466797</c:v>
                </c:pt>
                <c:pt idx="482">
                  <c:v>228.0915679931641</c:v>
                </c:pt>
                <c:pt idx="483">
                  <c:v>228.5229644775391</c:v>
                </c:pt>
                <c:pt idx="484">
                  <c:v>229.0587463378906</c:v>
                </c:pt>
                <c:pt idx="485">
                  <c:v>229.187469482422</c:v>
                </c:pt>
                <c:pt idx="486">
                  <c:v>229.2448730468749</c:v>
                </c:pt>
                <c:pt idx="487">
                  <c:v>229.4744873046875</c:v>
                </c:pt>
                <c:pt idx="488">
                  <c:v>229.7562866210937</c:v>
                </c:pt>
                <c:pt idx="489">
                  <c:v>230.356430053711</c:v>
                </c:pt>
                <c:pt idx="490">
                  <c:v>230.467758178711</c:v>
                </c:pt>
                <c:pt idx="491">
                  <c:v>230.6921539306641</c:v>
                </c:pt>
                <c:pt idx="492">
                  <c:v>230.9252471923828</c:v>
                </c:pt>
                <c:pt idx="493">
                  <c:v>231.3410034179687</c:v>
                </c:pt>
                <c:pt idx="494">
                  <c:v>231.5758361816406</c:v>
                </c:pt>
                <c:pt idx="495">
                  <c:v>232.207275390625</c:v>
                </c:pt>
                <c:pt idx="496">
                  <c:v>232.5134429931641</c:v>
                </c:pt>
                <c:pt idx="497">
                  <c:v>232.9361419677734</c:v>
                </c:pt>
                <c:pt idx="498">
                  <c:v>233.5884704589843</c:v>
                </c:pt>
                <c:pt idx="499">
                  <c:v>233.929428100586</c:v>
                </c:pt>
                <c:pt idx="500">
                  <c:v>234.0442047119141</c:v>
                </c:pt>
                <c:pt idx="501">
                  <c:v>234.1903228759766</c:v>
                </c:pt>
                <c:pt idx="502">
                  <c:v>234.776565551757</c:v>
                </c:pt>
                <c:pt idx="503">
                  <c:v>235.0514068603516</c:v>
                </c:pt>
                <c:pt idx="504">
                  <c:v>235.5332336425781</c:v>
                </c:pt>
                <c:pt idx="505">
                  <c:v>236.0812072753906</c:v>
                </c:pt>
                <c:pt idx="506">
                  <c:v>236.5699920654297</c:v>
                </c:pt>
                <c:pt idx="507">
                  <c:v>236.8866119384766</c:v>
                </c:pt>
                <c:pt idx="508">
                  <c:v>236.9283599853516</c:v>
                </c:pt>
                <c:pt idx="509">
                  <c:v>237.0622863769531</c:v>
                </c:pt>
                <c:pt idx="510">
                  <c:v>237.420639038086</c:v>
                </c:pt>
                <c:pt idx="511">
                  <c:v>237.7424621582031</c:v>
                </c:pt>
                <c:pt idx="512">
                  <c:v>238.0138244628906</c:v>
                </c:pt>
                <c:pt idx="513">
                  <c:v>238.0190277099609</c:v>
                </c:pt>
                <c:pt idx="514">
                  <c:v>238.3825988769531</c:v>
                </c:pt>
                <c:pt idx="515">
                  <c:v>238.6818084716797</c:v>
                </c:pt>
                <c:pt idx="516">
                  <c:v>239.0940551757812</c:v>
                </c:pt>
                <c:pt idx="517">
                  <c:v>239.2471313476562</c:v>
                </c:pt>
                <c:pt idx="518">
                  <c:v>239.5741577148437</c:v>
                </c:pt>
                <c:pt idx="519">
                  <c:v>239.7098541259761</c:v>
                </c:pt>
                <c:pt idx="520">
                  <c:v>239.9620971679687</c:v>
                </c:pt>
                <c:pt idx="521">
                  <c:v>240.0855865478516</c:v>
                </c:pt>
                <c:pt idx="522">
                  <c:v>240.0264434814453</c:v>
                </c:pt>
                <c:pt idx="523">
                  <c:v>239.9968872070312</c:v>
                </c:pt>
                <c:pt idx="524">
                  <c:v>240.146453857422</c:v>
                </c:pt>
                <c:pt idx="525">
                  <c:v>240.2908477783203</c:v>
                </c:pt>
                <c:pt idx="526">
                  <c:v>240.4943542480469</c:v>
                </c:pt>
                <c:pt idx="527">
                  <c:v>240.6631011962891</c:v>
                </c:pt>
                <c:pt idx="528">
                  <c:v>240.689178466797</c:v>
                </c:pt>
                <c:pt idx="529">
                  <c:v>240.5378570556641</c:v>
                </c:pt>
                <c:pt idx="530">
                  <c:v>240.4004516601562</c:v>
                </c:pt>
                <c:pt idx="531">
                  <c:v>240.0299224853516</c:v>
                </c:pt>
                <c:pt idx="532">
                  <c:v>239.7115936279297</c:v>
                </c:pt>
                <c:pt idx="533">
                  <c:v>239.4123992919922</c:v>
                </c:pt>
                <c:pt idx="534">
                  <c:v>239.0470733642578</c:v>
                </c:pt>
                <c:pt idx="535">
                  <c:v>238.5965576171875</c:v>
                </c:pt>
                <c:pt idx="536">
                  <c:v>237.810287475586</c:v>
                </c:pt>
                <c:pt idx="537">
                  <c:v>236.9822692871094</c:v>
                </c:pt>
                <c:pt idx="538">
                  <c:v>235.6515197753906</c:v>
                </c:pt>
                <c:pt idx="539">
                  <c:v>234.4408111572266</c:v>
                </c:pt>
                <c:pt idx="540">
                  <c:v>233.0561676025391</c:v>
                </c:pt>
                <c:pt idx="541">
                  <c:v>231.8332824707031</c:v>
                </c:pt>
                <c:pt idx="542">
                  <c:v>230.3999176025391</c:v>
                </c:pt>
                <c:pt idx="543">
                  <c:v>229.2100830078125</c:v>
                </c:pt>
                <c:pt idx="544">
                  <c:v>228.5925445556641</c:v>
                </c:pt>
                <c:pt idx="545">
                  <c:v>227.7801971435547</c:v>
                </c:pt>
                <c:pt idx="546">
                  <c:v>227.21484375</c:v>
                </c:pt>
                <c:pt idx="547">
                  <c:v>226.837371826172</c:v>
                </c:pt>
                <c:pt idx="548">
                  <c:v>226.4425048828125</c:v>
                </c:pt>
                <c:pt idx="549">
                  <c:v>226.0928497314453</c:v>
                </c:pt>
                <c:pt idx="550">
                  <c:v>226.0824127197266</c:v>
                </c:pt>
                <c:pt idx="551">
                  <c:v>225.5901336669922</c:v>
                </c:pt>
                <c:pt idx="552">
                  <c:v>225.6457977294922</c:v>
                </c:pt>
                <c:pt idx="553">
                  <c:v>225.5275115966797</c:v>
                </c:pt>
                <c:pt idx="554">
                  <c:v>225.8075714111328</c:v>
                </c:pt>
                <c:pt idx="555">
                  <c:v>226.2372436523437</c:v>
                </c:pt>
                <c:pt idx="556">
                  <c:v>227.1383056640625</c:v>
                </c:pt>
                <c:pt idx="557">
                  <c:v>226.9121704101562</c:v>
                </c:pt>
                <c:pt idx="558">
                  <c:v>226.8008422851562</c:v>
                </c:pt>
                <c:pt idx="559">
                  <c:v>226.7330017089844</c:v>
                </c:pt>
                <c:pt idx="560">
                  <c:v>226.6477661132812</c:v>
                </c:pt>
                <c:pt idx="561">
                  <c:v>227.0791625976562</c:v>
                </c:pt>
                <c:pt idx="562">
                  <c:v>227.2896423339844</c:v>
                </c:pt>
                <c:pt idx="563">
                  <c:v>227.4444732666016</c:v>
                </c:pt>
                <c:pt idx="564">
                  <c:v>227.574935913086</c:v>
                </c:pt>
                <c:pt idx="565">
                  <c:v>227.8654327392578</c:v>
                </c:pt>
                <c:pt idx="566">
                  <c:v>228.2237701416016</c:v>
                </c:pt>
                <c:pt idx="567">
                  <c:v>228.7821655273437</c:v>
                </c:pt>
                <c:pt idx="568">
                  <c:v>228.9613342285156</c:v>
                </c:pt>
                <c:pt idx="569">
                  <c:v>229.2831420898437</c:v>
                </c:pt>
                <c:pt idx="570">
                  <c:v>229.4866638183594</c:v>
                </c:pt>
                <c:pt idx="571">
                  <c:v>229.7093200683594</c:v>
                </c:pt>
                <c:pt idx="572">
                  <c:v>230.0972442626953</c:v>
                </c:pt>
                <c:pt idx="573">
                  <c:v>230.4155731201164</c:v>
                </c:pt>
                <c:pt idx="574">
                  <c:v>230.6695404052734</c:v>
                </c:pt>
                <c:pt idx="575">
                  <c:v>231.0626678466797</c:v>
                </c:pt>
                <c:pt idx="576">
                  <c:v>231.7236938476562</c:v>
                </c:pt>
                <c:pt idx="577">
                  <c:v>232.1533508300781</c:v>
                </c:pt>
                <c:pt idx="578">
                  <c:v>232.5290985107422</c:v>
                </c:pt>
                <c:pt idx="579">
                  <c:v>232.6804351806641</c:v>
                </c:pt>
                <c:pt idx="580">
                  <c:v>232.8769989013672</c:v>
                </c:pt>
                <c:pt idx="581">
                  <c:v>232.9378814697266</c:v>
                </c:pt>
                <c:pt idx="582">
                  <c:v>233.2457733154297</c:v>
                </c:pt>
                <c:pt idx="583">
                  <c:v>233.5728149414062</c:v>
                </c:pt>
                <c:pt idx="584">
                  <c:v>233.8233032226562</c:v>
                </c:pt>
                <c:pt idx="585">
                  <c:v>234.193832397461</c:v>
                </c:pt>
                <c:pt idx="586">
                  <c:v>234.4791107177734</c:v>
                </c:pt>
                <c:pt idx="587">
                  <c:v>234.9887847900391</c:v>
                </c:pt>
                <c:pt idx="588">
                  <c:v>235.3453674316406</c:v>
                </c:pt>
                <c:pt idx="589">
                  <c:v>235.8916015625</c:v>
                </c:pt>
                <c:pt idx="590">
                  <c:v>236.0916442871094</c:v>
                </c:pt>
                <c:pt idx="591">
                  <c:v>236.4169158935547</c:v>
                </c:pt>
                <c:pt idx="592">
                  <c:v>236.7978820800781</c:v>
                </c:pt>
                <c:pt idx="593">
                  <c:v>237.0188140869141</c:v>
                </c:pt>
                <c:pt idx="594">
                  <c:v>237.3041076660156</c:v>
                </c:pt>
                <c:pt idx="595">
                  <c:v>237.7494201660156</c:v>
                </c:pt>
                <c:pt idx="596">
                  <c:v>238.0103149414062</c:v>
                </c:pt>
                <c:pt idx="597">
                  <c:v>238.4017181396484</c:v>
                </c:pt>
                <c:pt idx="598">
                  <c:v>238.9531707763672</c:v>
                </c:pt>
                <c:pt idx="599">
                  <c:v>239.1427612304687</c:v>
                </c:pt>
                <c:pt idx="600">
                  <c:v>239.4315185546875</c:v>
                </c:pt>
                <c:pt idx="601">
                  <c:v>239.7585601806641</c:v>
                </c:pt>
                <c:pt idx="602">
                  <c:v>240.1499633789062</c:v>
                </c:pt>
                <c:pt idx="603">
                  <c:v>240.7239685058594</c:v>
                </c:pt>
                <c:pt idx="604">
                  <c:v>241.1345062255859</c:v>
                </c:pt>
                <c:pt idx="605">
                  <c:v>241.6320343017578</c:v>
                </c:pt>
                <c:pt idx="606">
                  <c:v>242.0651550292969</c:v>
                </c:pt>
                <c:pt idx="607">
                  <c:v>242.4356689453125</c:v>
                </c:pt>
                <c:pt idx="608">
                  <c:v>242.8705749511719</c:v>
                </c:pt>
                <c:pt idx="609">
                  <c:v>243.2549896240234</c:v>
                </c:pt>
                <c:pt idx="610">
                  <c:v>243.9908294677734</c:v>
                </c:pt>
                <c:pt idx="611">
                  <c:v>244.5631256103516</c:v>
                </c:pt>
                <c:pt idx="612">
                  <c:v>245.0101623535156</c:v>
                </c:pt>
              </c:numCache>
            </c:numRef>
          </c:val>
          <c:smooth val="0"/>
        </c:ser>
        <c:ser>
          <c:idx val="9"/>
          <c:order val="9"/>
          <c:tx>
            <c:strRef>
              <c:f>'9_e_comp'!$K$1</c:f>
              <c:strCache>
                <c:ptCount val="1"/>
                <c:pt idx="0">
                  <c:v>FTE_2</c:v>
                </c:pt>
              </c:strCache>
            </c:strRef>
          </c:tx>
          <c:spPr>
            <a:ln w="19050">
              <a:solidFill>
                <a:schemeClr val="accent4"/>
              </a:solidFill>
            </a:ln>
          </c:spPr>
          <c:marker>
            <c:symbol val="none"/>
          </c:marker>
          <c:dLbls>
            <c:dLbl>
              <c:idx val="580"/>
              <c:layout>
                <c:manualLayout>
                  <c:x val="0.0288603535353535"/>
                  <c:y val="0.0714401709401709"/>
                </c:manualLayout>
              </c:layout>
              <c:showLegendKey val="1"/>
              <c:showVal val="0"/>
              <c:showCatName val="0"/>
              <c:showSerName val="1"/>
              <c:showPercent val="0"/>
              <c:showBubbleSize val="0"/>
            </c:dLbl>
            <c:txPr>
              <a:bodyPr/>
              <a:lstStyle/>
              <a:p>
                <a:pPr>
                  <a:defRPr sz="1400"/>
                </a:pPr>
                <a:endParaRPr lang="en-US"/>
              </a:p>
            </c:txPr>
            <c:showLegendKey val="1"/>
            <c:showVal val="0"/>
            <c:showCatName val="0"/>
            <c:showSerName val="0"/>
            <c:showPercent val="0"/>
            <c:showBubbleSize val="0"/>
          </c:dLbls>
          <c:cat>
            <c:strRef>
              <c:f>'9_e_comp'!$A$2:$A$924</c:f>
              <c:strCache>
                <c:ptCount val="613"/>
                <c:pt idx="0">
                  <c:v> 1964m1</c:v>
                </c:pt>
                <c:pt idx="1">
                  <c:v> 1964m2</c:v>
                </c:pt>
                <c:pt idx="2">
                  <c:v> 1964m3</c:v>
                </c:pt>
                <c:pt idx="3">
                  <c:v> 1964m4</c:v>
                </c:pt>
                <c:pt idx="4">
                  <c:v> 1964m5</c:v>
                </c:pt>
                <c:pt idx="5">
                  <c:v> 1964m6</c:v>
                </c:pt>
                <c:pt idx="6">
                  <c:v> 1964m7</c:v>
                </c:pt>
                <c:pt idx="7">
                  <c:v> 1964m8</c:v>
                </c:pt>
                <c:pt idx="8">
                  <c:v> 1964m9</c:v>
                </c:pt>
                <c:pt idx="9">
                  <c:v>1964m10</c:v>
                </c:pt>
                <c:pt idx="10">
                  <c:v>1964m11</c:v>
                </c:pt>
                <c:pt idx="11">
                  <c:v>1964m12</c:v>
                </c:pt>
                <c:pt idx="12">
                  <c:v> 1965m1</c:v>
                </c:pt>
                <c:pt idx="13">
                  <c:v> 1965m2</c:v>
                </c:pt>
                <c:pt idx="14">
                  <c:v> 1965m3</c:v>
                </c:pt>
                <c:pt idx="15">
                  <c:v> 1965m4</c:v>
                </c:pt>
                <c:pt idx="16">
                  <c:v> 1965m5</c:v>
                </c:pt>
                <c:pt idx="17">
                  <c:v> 1965m6</c:v>
                </c:pt>
                <c:pt idx="18">
                  <c:v> 1965m7</c:v>
                </c:pt>
                <c:pt idx="19">
                  <c:v> 1965m8</c:v>
                </c:pt>
                <c:pt idx="20">
                  <c:v> 1965m9</c:v>
                </c:pt>
                <c:pt idx="21">
                  <c:v>1965m10</c:v>
                </c:pt>
                <c:pt idx="22">
                  <c:v>1965m11</c:v>
                </c:pt>
                <c:pt idx="23">
                  <c:v>1965m12</c:v>
                </c:pt>
                <c:pt idx="24">
                  <c:v> 1966m1</c:v>
                </c:pt>
                <c:pt idx="25">
                  <c:v> 1966m2</c:v>
                </c:pt>
                <c:pt idx="26">
                  <c:v> 1966m3</c:v>
                </c:pt>
                <c:pt idx="27">
                  <c:v> 1966m4</c:v>
                </c:pt>
                <c:pt idx="28">
                  <c:v> 1966m5</c:v>
                </c:pt>
                <c:pt idx="29">
                  <c:v> 1966m6</c:v>
                </c:pt>
                <c:pt idx="30">
                  <c:v> 1966m7</c:v>
                </c:pt>
                <c:pt idx="31">
                  <c:v> 1966m8</c:v>
                </c:pt>
                <c:pt idx="32">
                  <c:v> 1966m9</c:v>
                </c:pt>
                <c:pt idx="33">
                  <c:v>1966m10</c:v>
                </c:pt>
                <c:pt idx="34">
                  <c:v>1966m11</c:v>
                </c:pt>
                <c:pt idx="35">
                  <c:v>1966m12</c:v>
                </c:pt>
                <c:pt idx="36">
                  <c:v> 1967m1</c:v>
                </c:pt>
                <c:pt idx="37">
                  <c:v> 1967m2</c:v>
                </c:pt>
                <c:pt idx="38">
                  <c:v> 1967m3</c:v>
                </c:pt>
                <c:pt idx="39">
                  <c:v> 1967m4</c:v>
                </c:pt>
                <c:pt idx="40">
                  <c:v> 1967m5</c:v>
                </c:pt>
                <c:pt idx="41">
                  <c:v> 1967m6</c:v>
                </c:pt>
                <c:pt idx="42">
                  <c:v> 1967m7</c:v>
                </c:pt>
                <c:pt idx="43">
                  <c:v> 1967m8</c:v>
                </c:pt>
                <c:pt idx="44">
                  <c:v> 1967m9</c:v>
                </c:pt>
                <c:pt idx="45">
                  <c:v>1967m10</c:v>
                </c:pt>
                <c:pt idx="46">
                  <c:v>1967m11</c:v>
                </c:pt>
                <c:pt idx="47">
                  <c:v>1967m12</c:v>
                </c:pt>
                <c:pt idx="48">
                  <c:v> 1968m1</c:v>
                </c:pt>
                <c:pt idx="49">
                  <c:v> 1968m2</c:v>
                </c:pt>
                <c:pt idx="50">
                  <c:v> 1968m3</c:v>
                </c:pt>
                <c:pt idx="51">
                  <c:v> 1968m4</c:v>
                </c:pt>
                <c:pt idx="52">
                  <c:v> 1968m5</c:v>
                </c:pt>
                <c:pt idx="53">
                  <c:v> 1968m6</c:v>
                </c:pt>
                <c:pt idx="54">
                  <c:v> 1968m7</c:v>
                </c:pt>
                <c:pt idx="55">
                  <c:v> 1968m8</c:v>
                </c:pt>
                <c:pt idx="56">
                  <c:v> 1968m9</c:v>
                </c:pt>
                <c:pt idx="57">
                  <c:v>1968m10</c:v>
                </c:pt>
                <c:pt idx="58">
                  <c:v>1968m11</c:v>
                </c:pt>
                <c:pt idx="59">
                  <c:v>1968m12</c:v>
                </c:pt>
                <c:pt idx="60">
                  <c:v> 1969m1</c:v>
                </c:pt>
                <c:pt idx="61">
                  <c:v> 1969m2</c:v>
                </c:pt>
                <c:pt idx="62">
                  <c:v> 1969m3</c:v>
                </c:pt>
                <c:pt idx="63">
                  <c:v> 1969m4</c:v>
                </c:pt>
                <c:pt idx="64">
                  <c:v> 1969m5</c:v>
                </c:pt>
                <c:pt idx="65">
                  <c:v> 1969m6</c:v>
                </c:pt>
                <c:pt idx="66">
                  <c:v> 1969m7</c:v>
                </c:pt>
                <c:pt idx="67">
                  <c:v> 1969m8</c:v>
                </c:pt>
                <c:pt idx="68">
                  <c:v> 1969m9</c:v>
                </c:pt>
                <c:pt idx="69">
                  <c:v>1969m10</c:v>
                </c:pt>
                <c:pt idx="70">
                  <c:v>1969m11</c:v>
                </c:pt>
                <c:pt idx="71">
                  <c:v>1969m12</c:v>
                </c:pt>
                <c:pt idx="72">
                  <c:v> 1970m1</c:v>
                </c:pt>
                <c:pt idx="73">
                  <c:v> 1970m2</c:v>
                </c:pt>
                <c:pt idx="74">
                  <c:v> 1970m3</c:v>
                </c:pt>
                <c:pt idx="75">
                  <c:v> 1970m4</c:v>
                </c:pt>
                <c:pt idx="76">
                  <c:v> 1970m5</c:v>
                </c:pt>
                <c:pt idx="77">
                  <c:v> 1970m6</c:v>
                </c:pt>
                <c:pt idx="78">
                  <c:v> 1970m7</c:v>
                </c:pt>
                <c:pt idx="79">
                  <c:v> 1970m8</c:v>
                </c:pt>
                <c:pt idx="80">
                  <c:v> 1970m9</c:v>
                </c:pt>
                <c:pt idx="81">
                  <c:v>1970m10</c:v>
                </c:pt>
                <c:pt idx="82">
                  <c:v>1970m11</c:v>
                </c:pt>
                <c:pt idx="83">
                  <c:v>1970m12</c:v>
                </c:pt>
                <c:pt idx="84">
                  <c:v> 1971m1</c:v>
                </c:pt>
                <c:pt idx="85">
                  <c:v> 1971m2</c:v>
                </c:pt>
                <c:pt idx="86">
                  <c:v> 1971m3</c:v>
                </c:pt>
                <c:pt idx="87">
                  <c:v> 1971m4</c:v>
                </c:pt>
                <c:pt idx="88">
                  <c:v> 1971m5</c:v>
                </c:pt>
                <c:pt idx="89">
                  <c:v> 1971m6</c:v>
                </c:pt>
                <c:pt idx="90">
                  <c:v> 1971m7</c:v>
                </c:pt>
                <c:pt idx="91">
                  <c:v> 1971m8</c:v>
                </c:pt>
                <c:pt idx="92">
                  <c:v> 1971m9</c:v>
                </c:pt>
                <c:pt idx="93">
                  <c:v>1971m10</c:v>
                </c:pt>
                <c:pt idx="94">
                  <c:v>1971m11</c:v>
                </c:pt>
                <c:pt idx="95">
                  <c:v>1971m12</c:v>
                </c:pt>
                <c:pt idx="96">
                  <c:v> 1972m1</c:v>
                </c:pt>
                <c:pt idx="97">
                  <c:v> 1972m2</c:v>
                </c:pt>
                <c:pt idx="98">
                  <c:v> 1972m3</c:v>
                </c:pt>
                <c:pt idx="99">
                  <c:v> 1972m4</c:v>
                </c:pt>
                <c:pt idx="100">
                  <c:v> 1972m5</c:v>
                </c:pt>
                <c:pt idx="101">
                  <c:v> 1972m6</c:v>
                </c:pt>
                <c:pt idx="102">
                  <c:v> 1972m7</c:v>
                </c:pt>
                <c:pt idx="103">
                  <c:v> 1972m8</c:v>
                </c:pt>
                <c:pt idx="104">
                  <c:v> 1972m9</c:v>
                </c:pt>
                <c:pt idx="105">
                  <c:v>1972m10</c:v>
                </c:pt>
                <c:pt idx="106">
                  <c:v>1972m11</c:v>
                </c:pt>
                <c:pt idx="107">
                  <c:v>1972m12</c:v>
                </c:pt>
                <c:pt idx="108">
                  <c:v> 1973m1</c:v>
                </c:pt>
                <c:pt idx="109">
                  <c:v> 1973m2</c:v>
                </c:pt>
                <c:pt idx="110">
                  <c:v> 1973m3</c:v>
                </c:pt>
                <c:pt idx="111">
                  <c:v> 1973m4</c:v>
                </c:pt>
                <c:pt idx="112">
                  <c:v> 1973m5</c:v>
                </c:pt>
                <c:pt idx="113">
                  <c:v> 1973m6</c:v>
                </c:pt>
                <c:pt idx="114">
                  <c:v> 1973m7</c:v>
                </c:pt>
                <c:pt idx="115">
                  <c:v> 1973m8</c:v>
                </c:pt>
                <c:pt idx="116">
                  <c:v> 1973m9</c:v>
                </c:pt>
                <c:pt idx="117">
                  <c:v>1973m10</c:v>
                </c:pt>
                <c:pt idx="118">
                  <c:v>1973m11</c:v>
                </c:pt>
                <c:pt idx="119">
                  <c:v>1973m12</c:v>
                </c:pt>
                <c:pt idx="120">
                  <c:v> 1974m1</c:v>
                </c:pt>
                <c:pt idx="121">
                  <c:v> 1974m2</c:v>
                </c:pt>
                <c:pt idx="122">
                  <c:v> 1974m3</c:v>
                </c:pt>
                <c:pt idx="123">
                  <c:v> 1974m4</c:v>
                </c:pt>
                <c:pt idx="124">
                  <c:v> 1974m5</c:v>
                </c:pt>
                <c:pt idx="125">
                  <c:v> 1974m6</c:v>
                </c:pt>
                <c:pt idx="126">
                  <c:v> 1974m7</c:v>
                </c:pt>
                <c:pt idx="127">
                  <c:v> 1974m8</c:v>
                </c:pt>
                <c:pt idx="128">
                  <c:v> 1974m9</c:v>
                </c:pt>
                <c:pt idx="129">
                  <c:v>1974m10</c:v>
                </c:pt>
                <c:pt idx="130">
                  <c:v>1974m11</c:v>
                </c:pt>
                <c:pt idx="131">
                  <c:v>1974m12</c:v>
                </c:pt>
                <c:pt idx="132">
                  <c:v> 1975m1</c:v>
                </c:pt>
                <c:pt idx="133">
                  <c:v> 1975m2</c:v>
                </c:pt>
                <c:pt idx="134">
                  <c:v> 1975m3</c:v>
                </c:pt>
                <c:pt idx="135">
                  <c:v> 1975m4</c:v>
                </c:pt>
                <c:pt idx="136">
                  <c:v> 1975m5</c:v>
                </c:pt>
                <c:pt idx="137">
                  <c:v> 1975m6</c:v>
                </c:pt>
                <c:pt idx="138">
                  <c:v> 1975m7</c:v>
                </c:pt>
                <c:pt idx="139">
                  <c:v> 1975m8</c:v>
                </c:pt>
                <c:pt idx="140">
                  <c:v> 1975m9</c:v>
                </c:pt>
                <c:pt idx="141">
                  <c:v>1975m10</c:v>
                </c:pt>
                <c:pt idx="142">
                  <c:v>1975m11</c:v>
                </c:pt>
                <c:pt idx="143">
                  <c:v>1975m12</c:v>
                </c:pt>
                <c:pt idx="144">
                  <c:v> 1976m1</c:v>
                </c:pt>
                <c:pt idx="145">
                  <c:v> 1976m2</c:v>
                </c:pt>
                <c:pt idx="146">
                  <c:v> 1976m3</c:v>
                </c:pt>
                <c:pt idx="147">
                  <c:v> 1976m4</c:v>
                </c:pt>
                <c:pt idx="148">
                  <c:v> 1976m5</c:v>
                </c:pt>
                <c:pt idx="149">
                  <c:v> 1976m6</c:v>
                </c:pt>
                <c:pt idx="150">
                  <c:v> 1976m7</c:v>
                </c:pt>
                <c:pt idx="151">
                  <c:v> 1976m8</c:v>
                </c:pt>
                <c:pt idx="152">
                  <c:v> 1976m9</c:v>
                </c:pt>
                <c:pt idx="153">
                  <c:v>1976m10</c:v>
                </c:pt>
                <c:pt idx="154">
                  <c:v>1976m11</c:v>
                </c:pt>
                <c:pt idx="155">
                  <c:v>1976m12</c:v>
                </c:pt>
                <c:pt idx="156">
                  <c:v> 1977m1</c:v>
                </c:pt>
                <c:pt idx="157">
                  <c:v> 1977m2</c:v>
                </c:pt>
                <c:pt idx="158">
                  <c:v> 1977m3</c:v>
                </c:pt>
                <c:pt idx="159">
                  <c:v> 1977m4</c:v>
                </c:pt>
                <c:pt idx="160">
                  <c:v> 1977m5</c:v>
                </c:pt>
                <c:pt idx="161">
                  <c:v> 1977m6</c:v>
                </c:pt>
                <c:pt idx="162">
                  <c:v> 1977m7</c:v>
                </c:pt>
                <c:pt idx="163">
                  <c:v> 1977m8</c:v>
                </c:pt>
                <c:pt idx="164">
                  <c:v> 1977m9</c:v>
                </c:pt>
                <c:pt idx="165">
                  <c:v>1977m10</c:v>
                </c:pt>
                <c:pt idx="166">
                  <c:v>1977m11</c:v>
                </c:pt>
                <c:pt idx="167">
                  <c:v>1977m12</c:v>
                </c:pt>
                <c:pt idx="168">
                  <c:v> 1978m1</c:v>
                </c:pt>
                <c:pt idx="169">
                  <c:v> 1978m2</c:v>
                </c:pt>
                <c:pt idx="170">
                  <c:v> 1978m3</c:v>
                </c:pt>
                <c:pt idx="171">
                  <c:v> 1978m4</c:v>
                </c:pt>
                <c:pt idx="172">
                  <c:v> 1978m5</c:v>
                </c:pt>
                <c:pt idx="173">
                  <c:v> 1978m6</c:v>
                </c:pt>
                <c:pt idx="174">
                  <c:v> 1978m7</c:v>
                </c:pt>
                <c:pt idx="175">
                  <c:v> 1978m8</c:v>
                </c:pt>
                <c:pt idx="176">
                  <c:v> 1978m9</c:v>
                </c:pt>
                <c:pt idx="177">
                  <c:v>1978m10</c:v>
                </c:pt>
                <c:pt idx="178">
                  <c:v>1978m11</c:v>
                </c:pt>
                <c:pt idx="179">
                  <c:v>1978m12</c:v>
                </c:pt>
                <c:pt idx="180">
                  <c:v> 1979m1</c:v>
                </c:pt>
                <c:pt idx="181">
                  <c:v> 1979m2</c:v>
                </c:pt>
                <c:pt idx="182">
                  <c:v> 1979m3</c:v>
                </c:pt>
                <c:pt idx="183">
                  <c:v> 1979m4</c:v>
                </c:pt>
                <c:pt idx="184">
                  <c:v> 1979m5</c:v>
                </c:pt>
                <c:pt idx="185">
                  <c:v> 1979m6</c:v>
                </c:pt>
                <c:pt idx="186">
                  <c:v> 1979m7</c:v>
                </c:pt>
                <c:pt idx="187">
                  <c:v> 1979m8</c:v>
                </c:pt>
                <c:pt idx="188">
                  <c:v> 1979m9</c:v>
                </c:pt>
                <c:pt idx="189">
                  <c:v>1979m10</c:v>
                </c:pt>
                <c:pt idx="190">
                  <c:v>1979m11</c:v>
                </c:pt>
                <c:pt idx="191">
                  <c:v>1979m12</c:v>
                </c:pt>
                <c:pt idx="192">
                  <c:v> 1980m1</c:v>
                </c:pt>
                <c:pt idx="193">
                  <c:v> 1980m2</c:v>
                </c:pt>
                <c:pt idx="194">
                  <c:v> 1980m3</c:v>
                </c:pt>
                <c:pt idx="195">
                  <c:v> 1980m4</c:v>
                </c:pt>
                <c:pt idx="196">
                  <c:v> 1980m5</c:v>
                </c:pt>
                <c:pt idx="197">
                  <c:v> 1980m6</c:v>
                </c:pt>
                <c:pt idx="198">
                  <c:v> 1980m7</c:v>
                </c:pt>
                <c:pt idx="199">
                  <c:v> 1980m8</c:v>
                </c:pt>
                <c:pt idx="200">
                  <c:v> 1980m9</c:v>
                </c:pt>
                <c:pt idx="201">
                  <c:v>1980m10</c:v>
                </c:pt>
                <c:pt idx="202">
                  <c:v>1980m11</c:v>
                </c:pt>
                <c:pt idx="203">
                  <c:v>1980m12</c:v>
                </c:pt>
                <c:pt idx="204">
                  <c:v> 1981m1</c:v>
                </c:pt>
                <c:pt idx="205">
                  <c:v> 1981m2</c:v>
                </c:pt>
                <c:pt idx="206">
                  <c:v> 1981m3</c:v>
                </c:pt>
                <c:pt idx="207">
                  <c:v> 1981m4</c:v>
                </c:pt>
                <c:pt idx="208">
                  <c:v> 1981m5</c:v>
                </c:pt>
                <c:pt idx="209">
                  <c:v> 1981m6</c:v>
                </c:pt>
                <c:pt idx="210">
                  <c:v> 1981m7</c:v>
                </c:pt>
                <c:pt idx="211">
                  <c:v> 1981m8</c:v>
                </c:pt>
                <c:pt idx="212">
                  <c:v> 1981m9</c:v>
                </c:pt>
                <c:pt idx="213">
                  <c:v>1981m10</c:v>
                </c:pt>
                <c:pt idx="214">
                  <c:v>1981m11</c:v>
                </c:pt>
                <c:pt idx="215">
                  <c:v>1981m12</c:v>
                </c:pt>
                <c:pt idx="216">
                  <c:v> 1982m1</c:v>
                </c:pt>
                <c:pt idx="217">
                  <c:v> 1982m2</c:v>
                </c:pt>
                <c:pt idx="218">
                  <c:v> 1982m3</c:v>
                </c:pt>
                <c:pt idx="219">
                  <c:v> 1982m4</c:v>
                </c:pt>
                <c:pt idx="220">
                  <c:v> 1982m5</c:v>
                </c:pt>
                <c:pt idx="221">
                  <c:v> 1982m6</c:v>
                </c:pt>
                <c:pt idx="222">
                  <c:v> 1982m7</c:v>
                </c:pt>
                <c:pt idx="223">
                  <c:v> 1982m8</c:v>
                </c:pt>
                <c:pt idx="224">
                  <c:v> 1982m9</c:v>
                </c:pt>
                <c:pt idx="225">
                  <c:v>1982m10</c:v>
                </c:pt>
                <c:pt idx="226">
                  <c:v>1982m11</c:v>
                </c:pt>
                <c:pt idx="227">
                  <c:v>1982m12</c:v>
                </c:pt>
                <c:pt idx="228">
                  <c:v> 1983m1</c:v>
                </c:pt>
                <c:pt idx="229">
                  <c:v> 1983m2</c:v>
                </c:pt>
                <c:pt idx="230">
                  <c:v> 1983m3</c:v>
                </c:pt>
                <c:pt idx="231">
                  <c:v> 1983m4</c:v>
                </c:pt>
                <c:pt idx="232">
                  <c:v> 1983m5</c:v>
                </c:pt>
                <c:pt idx="233">
                  <c:v> 1983m6</c:v>
                </c:pt>
                <c:pt idx="234">
                  <c:v> 1983m7</c:v>
                </c:pt>
                <c:pt idx="235">
                  <c:v> 1983m8</c:v>
                </c:pt>
                <c:pt idx="236">
                  <c:v> 1983m9</c:v>
                </c:pt>
                <c:pt idx="237">
                  <c:v>1983m10</c:v>
                </c:pt>
                <c:pt idx="238">
                  <c:v>1983m11</c:v>
                </c:pt>
                <c:pt idx="239">
                  <c:v>1983m12</c:v>
                </c:pt>
                <c:pt idx="240">
                  <c:v> 1984m1</c:v>
                </c:pt>
                <c:pt idx="241">
                  <c:v> 1984m2</c:v>
                </c:pt>
                <c:pt idx="242">
                  <c:v> 1984m3</c:v>
                </c:pt>
                <c:pt idx="243">
                  <c:v> 1984m4</c:v>
                </c:pt>
                <c:pt idx="244">
                  <c:v> 1984m5</c:v>
                </c:pt>
                <c:pt idx="245">
                  <c:v> 1984m6</c:v>
                </c:pt>
                <c:pt idx="246">
                  <c:v> 1984m7</c:v>
                </c:pt>
                <c:pt idx="247">
                  <c:v> 1984m8</c:v>
                </c:pt>
                <c:pt idx="248">
                  <c:v> 1984m9</c:v>
                </c:pt>
                <c:pt idx="249">
                  <c:v>1984m10</c:v>
                </c:pt>
                <c:pt idx="250">
                  <c:v>1984m11</c:v>
                </c:pt>
                <c:pt idx="251">
                  <c:v>1984m12</c:v>
                </c:pt>
                <c:pt idx="252">
                  <c:v> 1985m1</c:v>
                </c:pt>
                <c:pt idx="253">
                  <c:v> 1985m2</c:v>
                </c:pt>
                <c:pt idx="254">
                  <c:v> 1985m3</c:v>
                </c:pt>
                <c:pt idx="255">
                  <c:v> 1985m4</c:v>
                </c:pt>
                <c:pt idx="256">
                  <c:v> 1985m5</c:v>
                </c:pt>
                <c:pt idx="257">
                  <c:v> 1985m6</c:v>
                </c:pt>
                <c:pt idx="258">
                  <c:v> 1985m7</c:v>
                </c:pt>
                <c:pt idx="259">
                  <c:v> 1985m8</c:v>
                </c:pt>
                <c:pt idx="260">
                  <c:v> 1985m9</c:v>
                </c:pt>
                <c:pt idx="261">
                  <c:v>1985m10</c:v>
                </c:pt>
                <c:pt idx="262">
                  <c:v>1985m11</c:v>
                </c:pt>
                <c:pt idx="263">
                  <c:v>1985m12</c:v>
                </c:pt>
                <c:pt idx="264">
                  <c:v> 1986m1</c:v>
                </c:pt>
                <c:pt idx="265">
                  <c:v> 1986m2</c:v>
                </c:pt>
                <c:pt idx="266">
                  <c:v> 1986m3</c:v>
                </c:pt>
                <c:pt idx="267">
                  <c:v> 1986m4</c:v>
                </c:pt>
                <c:pt idx="268">
                  <c:v> 1986m5</c:v>
                </c:pt>
                <c:pt idx="269">
                  <c:v> 1986m6</c:v>
                </c:pt>
                <c:pt idx="270">
                  <c:v> 1986m7</c:v>
                </c:pt>
                <c:pt idx="271">
                  <c:v> 1986m8</c:v>
                </c:pt>
                <c:pt idx="272">
                  <c:v> 1986m9</c:v>
                </c:pt>
                <c:pt idx="273">
                  <c:v>1986m10</c:v>
                </c:pt>
                <c:pt idx="274">
                  <c:v>1986m11</c:v>
                </c:pt>
                <c:pt idx="275">
                  <c:v>1986m12</c:v>
                </c:pt>
                <c:pt idx="276">
                  <c:v> 1987m1</c:v>
                </c:pt>
                <c:pt idx="277">
                  <c:v> 1987m2</c:v>
                </c:pt>
                <c:pt idx="278">
                  <c:v> 1987m3</c:v>
                </c:pt>
                <c:pt idx="279">
                  <c:v> 1987m4</c:v>
                </c:pt>
                <c:pt idx="280">
                  <c:v> 1987m5</c:v>
                </c:pt>
                <c:pt idx="281">
                  <c:v> 1987m6</c:v>
                </c:pt>
                <c:pt idx="282">
                  <c:v> 1987m7</c:v>
                </c:pt>
                <c:pt idx="283">
                  <c:v> 1987m8</c:v>
                </c:pt>
                <c:pt idx="284">
                  <c:v> 1987m9</c:v>
                </c:pt>
                <c:pt idx="285">
                  <c:v>1987m10</c:v>
                </c:pt>
                <c:pt idx="286">
                  <c:v>1987m11</c:v>
                </c:pt>
                <c:pt idx="287">
                  <c:v>1987m12</c:v>
                </c:pt>
                <c:pt idx="288">
                  <c:v> 1988m1</c:v>
                </c:pt>
                <c:pt idx="289">
                  <c:v> 1988m2</c:v>
                </c:pt>
                <c:pt idx="290">
                  <c:v> 1988m3</c:v>
                </c:pt>
                <c:pt idx="291">
                  <c:v> 1988m4</c:v>
                </c:pt>
                <c:pt idx="292">
                  <c:v> 1988m5</c:v>
                </c:pt>
                <c:pt idx="293">
                  <c:v> 1988m6</c:v>
                </c:pt>
                <c:pt idx="294">
                  <c:v> 1988m7</c:v>
                </c:pt>
                <c:pt idx="295">
                  <c:v> 1988m8</c:v>
                </c:pt>
                <c:pt idx="296">
                  <c:v> 1988m9</c:v>
                </c:pt>
                <c:pt idx="297">
                  <c:v>1988m10</c:v>
                </c:pt>
                <c:pt idx="298">
                  <c:v>1988m11</c:v>
                </c:pt>
                <c:pt idx="299">
                  <c:v>1988m12</c:v>
                </c:pt>
                <c:pt idx="300">
                  <c:v> 1989m1</c:v>
                </c:pt>
                <c:pt idx="301">
                  <c:v> 1989m2</c:v>
                </c:pt>
                <c:pt idx="302">
                  <c:v> 1989m3</c:v>
                </c:pt>
                <c:pt idx="303">
                  <c:v> 1989m4</c:v>
                </c:pt>
                <c:pt idx="304">
                  <c:v> 1989m5</c:v>
                </c:pt>
                <c:pt idx="305">
                  <c:v> 1989m6</c:v>
                </c:pt>
                <c:pt idx="306">
                  <c:v> 1989m7</c:v>
                </c:pt>
                <c:pt idx="307">
                  <c:v> 1989m8</c:v>
                </c:pt>
                <c:pt idx="308">
                  <c:v> 1989m9</c:v>
                </c:pt>
                <c:pt idx="309">
                  <c:v>1989m10</c:v>
                </c:pt>
                <c:pt idx="310">
                  <c:v>1989m11</c:v>
                </c:pt>
                <c:pt idx="311">
                  <c:v>1989m12</c:v>
                </c:pt>
                <c:pt idx="312">
                  <c:v> 1990m1</c:v>
                </c:pt>
                <c:pt idx="313">
                  <c:v> 1990m2</c:v>
                </c:pt>
                <c:pt idx="314">
                  <c:v> 1990m3</c:v>
                </c:pt>
                <c:pt idx="315">
                  <c:v> 1990m4</c:v>
                </c:pt>
                <c:pt idx="316">
                  <c:v> 1990m5</c:v>
                </c:pt>
                <c:pt idx="317">
                  <c:v> 1990m6</c:v>
                </c:pt>
                <c:pt idx="318">
                  <c:v> 1990m7</c:v>
                </c:pt>
                <c:pt idx="319">
                  <c:v> 1990m8</c:v>
                </c:pt>
                <c:pt idx="320">
                  <c:v> 1990m9</c:v>
                </c:pt>
                <c:pt idx="321">
                  <c:v>1990m10</c:v>
                </c:pt>
                <c:pt idx="322">
                  <c:v>1990m11</c:v>
                </c:pt>
                <c:pt idx="323">
                  <c:v>1990m12</c:v>
                </c:pt>
                <c:pt idx="324">
                  <c:v> 1991m1</c:v>
                </c:pt>
                <c:pt idx="325">
                  <c:v> 1991m2</c:v>
                </c:pt>
                <c:pt idx="326">
                  <c:v> 1991m3</c:v>
                </c:pt>
                <c:pt idx="327">
                  <c:v> 1991m4</c:v>
                </c:pt>
                <c:pt idx="328">
                  <c:v> 1991m5</c:v>
                </c:pt>
                <c:pt idx="329">
                  <c:v> 1991m6</c:v>
                </c:pt>
                <c:pt idx="330">
                  <c:v> 1991m7</c:v>
                </c:pt>
                <c:pt idx="331">
                  <c:v> 1991m8</c:v>
                </c:pt>
                <c:pt idx="332">
                  <c:v> 1991m9</c:v>
                </c:pt>
                <c:pt idx="333">
                  <c:v>1991m10</c:v>
                </c:pt>
                <c:pt idx="334">
                  <c:v>1991m11</c:v>
                </c:pt>
                <c:pt idx="335">
                  <c:v>1991m12</c:v>
                </c:pt>
                <c:pt idx="336">
                  <c:v> 1992m1</c:v>
                </c:pt>
                <c:pt idx="337">
                  <c:v> 1992m2</c:v>
                </c:pt>
                <c:pt idx="338">
                  <c:v> 1992m3</c:v>
                </c:pt>
                <c:pt idx="339">
                  <c:v> 1992m4</c:v>
                </c:pt>
                <c:pt idx="340">
                  <c:v> 1992m5</c:v>
                </c:pt>
                <c:pt idx="341">
                  <c:v> 1992m6</c:v>
                </c:pt>
                <c:pt idx="342">
                  <c:v> 1992m7</c:v>
                </c:pt>
                <c:pt idx="343">
                  <c:v> 1992m8</c:v>
                </c:pt>
                <c:pt idx="344">
                  <c:v> 1992m9</c:v>
                </c:pt>
                <c:pt idx="345">
                  <c:v>1992m10</c:v>
                </c:pt>
                <c:pt idx="346">
                  <c:v>1992m11</c:v>
                </c:pt>
                <c:pt idx="347">
                  <c:v>1992m12</c:v>
                </c:pt>
                <c:pt idx="348">
                  <c:v> 1993m1</c:v>
                </c:pt>
                <c:pt idx="349">
                  <c:v> 1993m2</c:v>
                </c:pt>
                <c:pt idx="350">
                  <c:v> 1993m3</c:v>
                </c:pt>
                <c:pt idx="351">
                  <c:v> 1993m4</c:v>
                </c:pt>
                <c:pt idx="352">
                  <c:v> 1993m5</c:v>
                </c:pt>
                <c:pt idx="353">
                  <c:v> 1993m6</c:v>
                </c:pt>
                <c:pt idx="354">
                  <c:v> 1993m7</c:v>
                </c:pt>
                <c:pt idx="355">
                  <c:v> 1993m8</c:v>
                </c:pt>
                <c:pt idx="356">
                  <c:v> 1993m9</c:v>
                </c:pt>
                <c:pt idx="357">
                  <c:v>1993m10</c:v>
                </c:pt>
                <c:pt idx="358">
                  <c:v>1993m11</c:v>
                </c:pt>
                <c:pt idx="359">
                  <c:v>1993m12</c:v>
                </c:pt>
                <c:pt idx="360">
                  <c:v> 1994m1</c:v>
                </c:pt>
                <c:pt idx="361">
                  <c:v> 1994m2</c:v>
                </c:pt>
                <c:pt idx="362">
                  <c:v> 1994m3</c:v>
                </c:pt>
                <c:pt idx="363">
                  <c:v> 1994m4</c:v>
                </c:pt>
                <c:pt idx="364">
                  <c:v> 1994m5</c:v>
                </c:pt>
                <c:pt idx="365">
                  <c:v> 1994m6</c:v>
                </c:pt>
                <c:pt idx="366">
                  <c:v> 1994m7</c:v>
                </c:pt>
                <c:pt idx="367">
                  <c:v> 1994m8</c:v>
                </c:pt>
                <c:pt idx="368">
                  <c:v> 1994m9</c:v>
                </c:pt>
                <c:pt idx="369">
                  <c:v>1994m10</c:v>
                </c:pt>
                <c:pt idx="370">
                  <c:v>1994m11</c:v>
                </c:pt>
                <c:pt idx="371">
                  <c:v>1994m12</c:v>
                </c:pt>
                <c:pt idx="372">
                  <c:v> 1995m1</c:v>
                </c:pt>
                <c:pt idx="373">
                  <c:v> 1995m2</c:v>
                </c:pt>
                <c:pt idx="374">
                  <c:v> 1995m3</c:v>
                </c:pt>
                <c:pt idx="375">
                  <c:v> 1995m4</c:v>
                </c:pt>
                <c:pt idx="376">
                  <c:v> 1995m5</c:v>
                </c:pt>
                <c:pt idx="377">
                  <c:v> 1995m6</c:v>
                </c:pt>
                <c:pt idx="378">
                  <c:v> 1995m7</c:v>
                </c:pt>
                <c:pt idx="379">
                  <c:v> 1995m8</c:v>
                </c:pt>
                <c:pt idx="380">
                  <c:v> 1995m9</c:v>
                </c:pt>
                <c:pt idx="381">
                  <c:v>1995m10</c:v>
                </c:pt>
                <c:pt idx="382">
                  <c:v>1995m11</c:v>
                </c:pt>
                <c:pt idx="383">
                  <c:v>1995m12</c:v>
                </c:pt>
                <c:pt idx="384">
                  <c:v> 1996m1</c:v>
                </c:pt>
                <c:pt idx="385">
                  <c:v> 1996m2</c:v>
                </c:pt>
                <c:pt idx="386">
                  <c:v> 1996m3</c:v>
                </c:pt>
                <c:pt idx="387">
                  <c:v> 1996m4</c:v>
                </c:pt>
                <c:pt idx="388">
                  <c:v> 1996m5</c:v>
                </c:pt>
                <c:pt idx="389">
                  <c:v> 1996m6</c:v>
                </c:pt>
                <c:pt idx="390">
                  <c:v> 1996m7</c:v>
                </c:pt>
                <c:pt idx="391">
                  <c:v> 1996m8</c:v>
                </c:pt>
                <c:pt idx="392">
                  <c:v> 1996m9</c:v>
                </c:pt>
                <c:pt idx="393">
                  <c:v>1996m10</c:v>
                </c:pt>
                <c:pt idx="394">
                  <c:v>1996m11</c:v>
                </c:pt>
                <c:pt idx="395">
                  <c:v>1996m12</c:v>
                </c:pt>
                <c:pt idx="396">
                  <c:v> 1997m1</c:v>
                </c:pt>
                <c:pt idx="397">
                  <c:v> 1997m2</c:v>
                </c:pt>
                <c:pt idx="398">
                  <c:v> 1997m3</c:v>
                </c:pt>
                <c:pt idx="399">
                  <c:v> 1997m4</c:v>
                </c:pt>
                <c:pt idx="400">
                  <c:v> 1997m5</c:v>
                </c:pt>
                <c:pt idx="401">
                  <c:v> 1997m6</c:v>
                </c:pt>
                <c:pt idx="402">
                  <c:v> 1997m7</c:v>
                </c:pt>
                <c:pt idx="403">
                  <c:v> 1997m8</c:v>
                </c:pt>
                <c:pt idx="404">
                  <c:v> 1997m9</c:v>
                </c:pt>
                <c:pt idx="405">
                  <c:v>1997m10</c:v>
                </c:pt>
                <c:pt idx="406">
                  <c:v>1997m11</c:v>
                </c:pt>
                <c:pt idx="407">
                  <c:v>1997m12</c:v>
                </c:pt>
                <c:pt idx="408">
                  <c:v> 1998m1</c:v>
                </c:pt>
                <c:pt idx="409">
                  <c:v> 1998m2</c:v>
                </c:pt>
                <c:pt idx="410">
                  <c:v> 1998m3</c:v>
                </c:pt>
                <c:pt idx="411">
                  <c:v> 1998m4</c:v>
                </c:pt>
                <c:pt idx="412">
                  <c:v> 1998m5</c:v>
                </c:pt>
                <c:pt idx="413">
                  <c:v> 1998m6</c:v>
                </c:pt>
                <c:pt idx="414">
                  <c:v> 1998m7</c:v>
                </c:pt>
                <c:pt idx="415">
                  <c:v> 1998m8</c:v>
                </c:pt>
                <c:pt idx="416">
                  <c:v> 1998m9</c:v>
                </c:pt>
                <c:pt idx="417">
                  <c:v>1998m10</c:v>
                </c:pt>
                <c:pt idx="418">
                  <c:v>1998m11</c:v>
                </c:pt>
                <c:pt idx="419">
                  <c:v>1998m12</c:v>
                </c:pt>
                <c:pt idx="420">
                  <c:v> 1999m1</c:v>
                </c:pt>
                <c:pt idx="421">
                  <c:v> 1999m2</c:v>
                </c:pt>
                <c:pt idx="422">
                  <c:v> 1999m3</c:v>
                </c:pt>
                <c:pt idx="423">
                  <c:v> 1999m4</c:v>
                </c:pt>
                <c:pt idx="424">
                  <c:v> 1999m5</c:v>
                </c:pt>
                <c:pt idx="425">
                  <c:v> 1999m6</c:v>
                </c:pt>
                <c:pt idx="426">
                  <c:v> 1999m7</c:v>
                </c:pt>
                <c:pt idx="427">
                  <c:v> 1999m8</c:v>
                </c:pt>
                <c:pt idx="428">
                  <c:v> 1999m9</c:v>
                </c:pt>
                <c:pt idx="429">
                  <c:v>1999m10</c:v>
                </c:pt>
                <c:pt idx="430">
                  <c:v>1999m11</c:v>
                </c:pt>
                <c:pt idx="431">
                  <c:v>1999m12</c:v>
                </c:pt>
                <c:pt idx="432">
                  <c:v> 2000m1</c:v>
                </c:pt>
                <c:pt idx="433">
                  <c:v> 2000m2</c:v>
                </c:pt>
                <c:pt idx="434">
                  <c:v> 2000m3</c:v>
                </c:pt>
                <c:pt idx="435">
                  <c:v> 2000m4</c:v>
                </c:pt>
                <c:pt idx="436">
                  <c:v> 2000m5</c:v>
                </c:pt>
                <c:pt idx="437">
                  <c:v> 2000m6</c:v>
                </c:pt>
                <c:pt idx="438">
                  <c:v> 2000m7</c:v>
                </c:pt>
                <c:pt idx="439">
                  <c:v> 2000m8</c:v>
                </c:pt>
                <c:pt idx="440">
                  <c:v> 2000m9</c:v>
                </c:pt>
                <c:pt idx="441">
                  <c:v>2000m10</c:v>
                </c:pt>
                <c:pt idx="442">
                  <c:v>2000m11</c:v>
                </c:pt>
                <c:pt idx="443">
                  <c:v>2000m12</c:v>
                </c:pt>
                <c:pt idx="444">
                  <c:v> 2001m1</c:v>
                </c:pt>
                <c:pt idx="445">
                  <c:v> 2001m2</c:v>
                </c:pt>
                <c:pt idx="446">
                  <c:v> 2001m3</c:v>
                </c:pt>
                <c:pt idx="447">
                  <c:v> 2001m4</c:v>
                </c:pt>
                <c:pt idx="448">
                  <c:v> 2001m5</c:v>
                </c:pt>
                <c:pt idx="449">
                  <c:v> 2001m6</c:v>
                </c:pt>
                <c:pt idx="450">
                  <c:v> 2001m7</c:v>
                </c:pt>
                <c:pt idx="451">
                  <c:v> 2001m8</c:v>
                </c:pt>
                <c:pt idx="452">
                  <c:v> 2001m9</c:v>
                </c:pt>
                <c:pt idx="453">
                  <c:v>2001m10</c:v>
                </c:pt>
                <c:pt idx="454">
                  <c:v>2001m11</c:v>
                </c:pt>
                <c:pt idx="455">
                  <c:v>2001m12</c:v>
                </c:pt>
                <c:pt idx="456">
                  <c:v> 2002m1</c:v>
                </c:pt>
                <c:pt idx="457">
                  <c:v> 2002m2</c:v>
                </c:pt>
                <c:pt idx="458">
                  <c:v> 2002m3</c:v>
                </c:pt>
                <c:pt idx="459">
                  <c:v> 2002m4</c:v>
                </c:pt>
                <c:pt idx="460">
                  <c:v> 2002m5</c:v>
                </c:pt>
                <c:pt idx="461">
                  <c:v> 2002m6</c:v>
                </c:pt>
                <c:pt idx="462">
                  <c:v> 2002m7</c:v>
                </c:pt>
                <c:pt idx="463">
                  <c:v> 2002m8</c:v>
                </c:pt>
                <c:pt idx="464">
                  <c:v> 2002m9</c:v>
                </c:pt>
                <c:pt idx="465">
                  <c:v>2002m10</c:v>
                </c:pt>
                <c:pt idx="466">
                  <c:v>2002m11</c:v>
                </c:pt>
                <c:pt idx="467">
                  <c:v>2002m12</c:v>
                </c:pt>
                <c:pt idx="468">
                  <c:v> 2003m1</c:v>
                </c:pt>
                <c:pt idx="469">
                  <c:v> 2003m2</c:v>
                </c:pt>
                <c:pt idx="470">
                  <c:v> 2003m3</c:v>
                </c:pt>
                <c:pt idx="471">
                  <c:v> 2003m4</c:v>
                </c:pt>
                <c:pt idx="472">
                  <c:v> 2003m5</c:v>
                </c:pt>
                <c:pt idx="473">
                  <c:v> 2003m6</c:v>
                </c:pt>
                <c:pt idx="474">
                  <c:v> 2003m7</c:v>
                </c:pt>
                <c:pt idx="475">
                  <c:v> 2003m8</c:v>
                </c:pt>
                <c:pt idx="476">
                  <c:v> 2003m9</c:v>
                </c:pt>
                <c:pt idx="477">
                  <c:v>2003m10</c:v>
                </c:pt>
                <c:pt idx="478">
                  <c:v>2003m11</c:v>
                </c:pt>
                <c:pt idx="479">
                  <c:v>2003m12</c:v>
                </c:pt>
                <c:pt idx="480">
                  <c:v> 2004m1</c:v>
                </c:pt>
                <c:pt idx="481">
                  <c:v> 2004m2</c:v>
                </c:pt>
                <c:pt idx="482">
                  <c:v> 2004m3</c:v>
                </c:pt>
                <c:pt idx="483">
                  <c:v> 2004m4</c:v>
                </c:pt>
                <c:pt idx="484">
                  <c:v> 2004m5</c:v>
                </c:pt>
                <c:pt idx="485">
                  <c:v> 2004m6</c:v>
                </c:pt>
                <c:pt idx="486">
                  <c:v> 2004m7</c:v>
                </c:pt>
                <c:pt idx="487">
                  <c:v> 2004m8</c:v>
                </c:pt>
                <c:pt idx="488">
                  <c:v> 2004m9</c:v>
                </c:pt>
                <c:pt idx="489">
                  <c:v>2004m10</c:v>
                </c:pt>
                <c:pt idx="490">
                  <c:v>2004m11</c:v>
                </c:pt>
                <c:pt idx="491">
                  <c:v>2004m12</c:v>
                </c:pt>
                <c:pt idx="492">
                  <c:v> 2005m1</c:v>
                </c:pt>
                <c:pt idx="493">
                  <c:v> 2005m2</c:v>
                </c:pt>
                <c:pt idx="494">
                  <c:v> 2005m3</c:v>
                </c:pt>
                <c:pt idx="495">
                  <c:v> 2005m4</c:v>
                </c:pt>
                <c:pt idx="496">
                  <c:v> 2005m5</c:v>
                </c:pt>
                <c:pt idx="497">
                  <c:v> 2005m6</c:v>
                </c:pt>
                <c:pt idx="498">
                  <c:v> 2005m7</c:v>
                </c:pt>
                <c:pt idx="499">
                  <c:v> 2005m8</c:v>
                </c:pt>
                <c:pt idx="500">
                  <c:v> 2005m9</c:v>
                </c:pt>
                <c:pt idx="501">
                  <c:v>2005m10</c:v>
                </c:pt>
                <c:pt idx="502">
                  <c:v>2005m11</c:v>
                </c:pt>
                <c:pt idx="503">
                  <c:v>2005m12</c:v>
                </c:pt>
                <c:pt idx="504">
                  <c:v> 2006m1</c:v>
                </c:pt>
                <c:pt idx="505">
                  <c:v> 2006m2</c:v>
                </c:pt>
                <c:pt idx="506">
                  <c:v> 2006m3</c:v>
                </c:pt>
                <c:pt idx="507">
                  <c:v> 2006m4</c:v>
                </c:pt>
                <c:pt idx="508">
                  <c:v> 2006m5</c:v>
                </c:pt>
                <c:pt idx="509">
                  <c:v> 2006m6</c:v>
                </c:pt>
                <c:pt idx="510">
                  <c:v> 2006m7</c:v>
                </c:pt>
                <c:pt idx="511">
                  <c:v> 2006m8</c:v>
                </c:pt>
                <c:pt idx="512">
                  <c:v> 2006m9</c:v>
                </c:pt>
                <c:pt idx="513">
                  <c:v>2006m10</c:v>
                </c:pt>
                <c:pt idx="514">
                  <c:v>2006m11</c:v>
                </c:pt>
                <c:pt idx="515">
                  <c:v>2006m12</c:v>
                </c:pt>
                <c:pt idx="516">
                  <c:v> 2007m1</c:v>
                </c:pt>
                <c:pt idx="517">
                  <c:v> 2007m2</c:v>
                </c:pt>
                <c:pt idx="518">
                  <c:v> 2007m3</c:v>
                </c:pt>
                <c:pt idx="519">
                  <c:v> 2007m4</c:v>
                </c:pt>
                <c:pt idx="520">
                  <c:v> 2007m5</c:v>
                </c:pt>
                <c:pt idx="521">
                  <c:v> 2007m6</c:v>
                </c:pt>
                <c:pt idx="522">
                  <c:v> 2007m7</c:v>
                </c:pt>
                <c:pt idx="523">
                  <c:v> 2007m8</c:v>
                </c:pt>
                <c:pt idx="524">
                  <c:v> 2007m9</c:v>
                </c:pt>
                <c:pt idx="525">
                  <c:v>2007m10</c:v>
                </c:pt>
                <c:pt idx="526">
                  <c:v>2007m11</c:v>
                </c:pt>
                <c:pt idx="527">
                  <c:v>2007m12</c:v>
                </c:pt>
                <c:pt idx="528">
                  <c:v> 2008m1</c:v>
                </c:pt>
                <c:pt idx="529">
                  <c:v> 2008m2</c:v>
                </c:pt>
                <c:pt idx="530">
                  <c:v> 2008m3</c:v>
                </c:pt>
                <c:pt idx="531">
                  <c:v> 2008m4</c:v>
                </c:pt>
                <c:pt idx="532">
                  <c:v> 2008m5</c:v>
                </c:pt>
                <c:pt idx="533">
                  <c:v> 2008m6</c:v>
                </c:pt>
                <c:pt idx="534">
                  <c:v> 2008m7</c:v>
                </c:pt>
                <c:pt idx="535">
                  <c:v> 2008m8</c:v>
                </c:pt>
                <c:pt idx="536">
                  <c:v> 2008m9</c:v>
                </c:pt>
                <c:pt idx="537">
                  <c:v>2008m10</c:v>
                </c:pt>
                <c:pt idx="538">
                  <c:v>2008m11</c:v>
                </c:pt>
                <c:pt idx="539">
                  <c:v>2008m12</c:v>
                </c:pt>
                <c:pt idx="540">
                  <c:v> 2009m1</c:v>
                </c:pt>
                <c:pt idx="541">
                  <c:v> 2009m2</c:v>
                </c:pt>
                <c:pt idx="542">
                  <c:v> 2009m3</c:v>
                </c:pt>
                <c:pt idx="543">
                  <c:v> 2009m4</c:v>
                </c:pt>
                <c:pt idx="544">
                  <c:v> 2009m5</c:v>
                </c:pt>
                <c:pt idx="545">
                  <c:v> 2009m6</c:v>
                </c:pt>
                <c:pt idx="546">
                  <c:v> 2009m7</c:v>
                </c:pt>
                <c:pt idx="547">
                  <c:v> 2009m8</c:v>
                </c:pt>
                <c:pt idx="548">
                  <c:v> 2009m9</c:v>
                </c:pt>
                <c:pt idx="549">
                  <c:v>2009m10</c:v>
                </c:pt>
                <c:pt idx="550">
                  <c:v>2009m11</c:v>
                </c:pt>
                <c:pt idx="551">
                  <c:v>2009m12</c:v>
                </c:pt>
                <c:pt idx="552">
                  <c:v> 2010m1</c:v>
                </c:pt>
                <c:pt idx="553">
                  <c:v> 2010m2</c:v>
                </c:pt>
                <c:pt idx="554">
                  <c:v> 2010m3</c:v>
                </c:pt>
                <c:pt idx="555">
                  <c:v> 2010m4</c:v>
                </c:pt>
                <c:pt idx="556">
                  <c:v> 2010m5</c:v>
                </c:pt>
                <c:pt idx="557">
                  <c:v> 2010m6</c:v>
                </c:pt>
                <c:pt idx="558">
                  <c:v> 2010m7</c:v>
                </c:pt>
                <c:pt idx="559">
                  <c:v> 2010m8</c:v>
                </c:pt>
                <c:pt idx="560">
                  <c:v> 2010m9</c:v>
                </c:pt>
                <c:pt idx="561">
                  <c:v>2010m10</c:v>
                </c:pt>
                <c:pt idx="562">
                  <c:v>2010m11</c:v>
                </c:pt>
                <c:pt idx="563">
                  <c:v>2010m12</c:v>
                </c:pt>
                <c:pt idx="564">
                  <c:v> 2011m1</c:v>
                </c:pt>
                <c:pt idx="565">
                  <c:v> 2011m2</c:v>
                </c:pt>
                <c:pt idx="566">
                  <c:v> 2011m3</c:v>
                </c:pt>
                <c:pt idx="567">
                  <c:v> 2011m4</c:v>
                </c:pt>
                <c:pt idx="568">
                  <c:v> 2011m5</c:v>
                </c:pt>
                <c:pt idx="569">
                  <c:v> 2011m6</c:v>
                </c:pt>
                <c:pt idx="570">
                  <c:v> 2011m7</c:v>
                </c:pt>
                <c:pt idx="571">
                  <c:v> 2011m8</c:v>
                </c:pt>
                <c:pt idx="572">
                  <c:v> 2011m9</c:v>
                </c:pt>
                <c:pt idx="573">
                  <c:v>2011m10</c:v>
                </c:pt>
                <c:pt idx="574">
                  <c:v>2011m11</c:v>
                </c:pt>
                <c:pt idx="575">
                  <c:v>2011m12</c:v>
                </c:pt>
                <c:pt idx="576">
                  <c:v> 2012m1</c:v>
                </c:pt>
                <c:pt idx="577">
                  <c:v> 2012m2</c:v>
                </c:pt>
                <c:pt idx="578">
                  <c:v> 2012m3</c:v>
                </c:pt>
                <c:pt idx="579">
                  <c:v> 2012m4</c:v>
                </c:pt>
                <c:pt idx="580">
                  <c:v> 2012m5</c:v>
                </c:pt>
                <c:pt idx="581">
                  <c:v> 2012m6</c:v>
                </c:pt>
                <c:pt idx="582">
                  <c:v> 2012m7</c:v>
                </c:pt>
                <c:pt idx="583">
                  <c:v> 2012m8</c:v>
                </c:pt>
                <c:pt idx="584">
                  <c:v> 2012m9</c:v>
                </c:pt>
                <c:pt idx="585">
                  <c:v>2012m10</c:v>
                </c:pt>
                <c:pt idx="586">
                  <c:v>2012m11</c:v>
                </c:pt>
                <c:pt idx="587">
                  <c:v>2012m12</c:v>
                </c:pt>
                <c:pt idx="588">
                  <c:v> 2013m1</c:v>
                </c:pt>
                <c:pt idx="589">
                  <c:v> 2013m2</c:v>
                </c:pt>
                <c:pt idx="590">
                  <c:v> 2013m3</c:v>
                </c:pt>
                <c:pt idx="591">
                  <c:v> 2013m4</c:v>
                </c:pt>
                <c:pt idx="592">
                  <c:v> 2013m5</c:v>
                </c:pt>
                <c:pt idx="593">
                  <c:v> 2013m6</c:v>
                </c:pt>
                <c:pt idx="594">
                  <c:v> 2013m7</c:v>
                </c:pt>
                <c:pt idx="595">
                  <c:v> 2013m8</c:v>
                </c:pt>
                <c:pt idx="596">
                  <c:v> 2013m9</c:v>
                </c:pt>
                <c:pt idx="597">
                  <c:v>2013m10</c:v>
                </c:pt>
                <c:pt idx="598">
                  <c:v>2013m11</c:v>
                </c:pt>
                <c:pt idx="599">
                  <c:v>2013m12</c:v>
                </c:pt>
                <c:pt idx="600">
                  <c:v> 2014m1</c:v>
                </c:pt>
                <c:pt idx="601">
                  <c:v> 2014m2</c:v>
                </c:pt>
                <c:pt idx="602">
                  <c:v> 2014m3</c:v>
                </c:pt>
                <c:pt idx="603">
                  <c:v> 2014m4</c:v>
                </c:pt>
                <c:pt idx="604">
                  <c:v> 2014m5</c:v>
                </c:pt>
                <c:pt idx="605">
                  <c:v> 2014m6</c:v>
                </c:pt>
                <c:pt idx="606">
                  <c:v> 2014m7</c:v>
                </c:pt>
                <c:pt idx="607">
                  <c:v> 2014m8</c:v>
                </c:pt>
                <c:pt idx="608">
                  <c:v> 2014m9</c:v>
                </c:pt>
                <c:pt idx="609">
                  <c:v>2014m10</c:v>
                </c:pt>
                <c:pt idx="610">
                  <c:v>2014m11</c:v>
                </c:pt>
                <c:pt idx="611">
                  <c:v>2014m12</c:v>
                </c:pt>
                <c:pt idx="612">
                  <c:v> 2015m1</c:v>
                </c:pt>
              </c:strCache>
            </c:strRef>
          </c:cat>
          <c:val>
            <c:numRef>
              <c:f>'9_e_comp'!$K$2:$K$924</c:f>
              <c:numCache>
                <c:formatCode>General</c:formatCode>
                <c:ptCount val="613"/>
                <c:pt idx="0">
                  <c:v>100.0</c:v>
                </c:pt>
                <c:pt idx="1">
                  <c:v>101.3156280517578</c:v>
                </c:pt>
                <c:pt idx="2">
                  <c:v>101.4368286132812</c:v>
                </c:pt>
                <c:pt idx="3">
                  <c:v>101.7964477539062</c:v>
                </c:pt>
                <c:pt idx="4">
                  <c:v>102.1078643798828</c:v>
                </c:pt>
                <c:pt idx="5">
                  <c:v>102.4015579223633</c:v>
                </c:pt>
                <c:pt idx="6">
                  <c:v>102.580680847168</c:v>
                </c:pt>
                <c:pt idx="7">
                  <c:v>102.951904296875</c:v>
                </c:pt>
                <c:pt idx="8">
                  <c:v>103.5957794189453</c:v>
                </c:pt>
                <c:pt idx="9">
                  <c:v>103.0958099365234</c:v>
                </c:pt>
                <c:pt idx="10">
                  <c:v>104.1964950561523</c:v>
                </c:pt>
                <c:pt idx="11">
                  <c:v>104.8471908569336</c:v>
                </c:pt>
                <c:pt idx="12">
                  <c:v>105.2177658081055</c:v>
                </c:pt>
                <c:pt idx="13">
                  <c:v>105.547737121582</c:v>
                </c:pt>
                <c:pt idx="14">
                  <c:v>105.7787322998047</c:v>
                </c:pt>
                <c:pt idx="15">
                  <c:v>106.3143310546875</c:v>
                </c:pt>
                <c:pt idx="16">
                  <c:v>106.9936141967773</c:v>
                </c:pt>
                <c:pt idx="17">
                  <c:v>106.7940292358398</c:v>
                </c:pt>
                <c:pt idx="18">
                  <c:v>107.2522201538086</c:v>
                </c:pt>
                <c:pt idx="19">
                  <c:v>107.4112777709961</c:v>
                </c:pt>
                <c:pt idx="20">
                  <c:v>108.1687469482422</c:v>
                </c:pt>
                <c:pt idx="21">
                  <c:v>108.2546768188477</c:v>
                </c:pt>
                <c:pt idx="22">
                  <c:v>108.9763259887695</c:v>
                </c:pt>
                <c:pt idx="23">
                  <c:v>109.5459671020508</c:v>
                </c:pt>
                <c:pt idx="24">
                  <c:v>109.8776397705078</c:v>
                </c:pt>
                <c:pt idx="25">
                  <c:v>110.5455169677734</c:v>
                </c:pt>
                <c:pt idx="26">
                  <c:v>111.1775894165039</c:v>
                </c:pt>
                <c:pt idx="27">
                  <c:v>111.5785827636719</c:v>
                </c:pt>
                <c:pt idx="28">
                  <c:v>111.4539642333984</c:v>
                </c:pt>
                <c:pt idx="29">
                  <c:v>112.0903015136719</c:v>
                </c:pt>
                <c:pt idx="30">
                  <c:v>112.0359268188477</c:v>
                </c:pt>
                <c:pt idx="31">
                  <c:v>112.3179626464844</c:v>
                </c:pt>
                <c:pt idx="32">
                  <c:v>112.1837615966797</c:v>
                </c:pt>
                <c:pt idx="33">
                  <c:v>112.804084777832</c:v>
                </c:pt>
                <c:pt idx="34">
                  <c:v>112.6233367919922</c:v>
                </c:pt>
                <c:pt idx="35">
                  <c:v>112.5347290039062</c:v>
                </c:pt>
                <c:pt idx="36">
                  <c:v>113.1684265136719</c:v>
                </c:pt>
                <c:pt idx="37">
                  <c:v>111.7777099609375</c:v>
                </c:pt>
                <c:pt idx="38">
                  <c:v>111.8373947143555</c:v>
                </c:pt>
                <c:pt idx="39">
                  <c:v>111.2448120117187</c:v>
                </c:pt>
                <c:pt idx="40">
                  <c:v>111.4679489135742</c:v>
                </c:pt>
                <c:pt idx="41">
                  <c:v>111.5745239257812</c:v>
                </c:pt>
                <c:pt idx="42">
                  <c:v>111.8249282836914</c:v>
                </c:pt>
                <c:pt idx="43">
                  <c:v>112.2265930175781</c:v>
                </c:pt>
                <c:pt idx="44">
                  <c:v>112.1497192382812</c:v>
                </c:pt>
                <c:pt idx="45">
                  <c:v>112.2538146972656</c:v>
                </c:pt>
                <c:pt idx="46">
                  <c:v>113.602294921875</c:v>
                </c:pt>
                <c:pt idx="47">
                  <c:v>113.2475967407227</c:v>
                </c:pt>
                <c:pt idx="48">
                  <c:v>112.5896224975586</c:v>
                </c:pt>
                <c:pt idx="49">
                  <c:v>113.9942474365234</c:v>
                </c:pt>
                <c:pt idx="50">
                  <c:v>113.8435211181641</c:v>
                </c:pt>
                <c:pt idx="51">
                  <c:v>114.0297927856445</c:v>
                </c:pt>
                <c:pt idx="52">
                  <c:v>114.402328491211</c:v>
                </c:pt>
                <c:pt idx="53">
                  <c:v>115.0404968261719</c:v>
                </c:pt>
                <c:pt idx="54">
                  <c:v>115.1342239379883</c:v>
                </c:pt>
                <c:pt idx="55">
                  <c:v>115.398811340332</c:v>
                </c:pt>
                <c:pt idx="56">
                  <c:v>115.700439453125</c:v>
                </c:pt>
                <c:pt idx="57">
                  <c:v>116.190055847168</c:v>
                </c:pt>
                <c:pt idx="58">
                  <c:v>116.1983795166016</c:v>
                </c:pt>
                <c:pt idx="59">
                  <c:v>116.5452041625977</c:v>
                </c:pt>
                <c:pt idx="60">
                  <c:v>117.5227966308594</c:v>
                </c:pt>
                <c:pt idx="61">
                  <c:v>117.3100967407227</c:v>
                </c:pt>
                <c:pt idx="62">
                  <c:v>118.0076217651367</c:v>
                </c:pt>
                <c:pt idx="63">
                  <c:v>118.5860443115234</c:v>
                </c:pt>
                <c:pt idx="64">
                  <c:v>118.673469543457</c:v>
                </c:pt>
                <c:pt idx="65">
                  <c:v>118.8670120239258</c:v>
                </c:pt>
                <c:pt idx="66">
                  <c:v>119.1277236938477</c:v>
                </c:pt>
                <c:pt idx="67">
                  <c:v>119.572868347168</c:v>
                </c:pt>
                <c:pt idx="68">
                  <c:v>119.3465881347656</c:v>
                </c:pt>
                <c:pt idx="69">
                  <c:v>119.3840408325195</c:v>
                </c:pt>
                <c:pt idx="70">
                  <c:v>119.5064926147461</c:v>
                </c:pt>
                <c:pt idx="71">
                  <c:v>119.6269760131836</c:v>
                </c:pt>
                <c:pt idx="72">
                  <c:v>118.8079147338867</c:v>
                </c:pt>
                <c:pt idx="73">
                  <c:v>118.8960037231445</c:v>
                </c:pt>
                <c:pt idx="74">
                  <c:v>118.7968368530273</c:v>
                </c:pt>
                <c:pt idx="75">
                  <c:v>117.6485290527344</c:v>
                </c:pt>
                <c:pt idx="76">
                  <c:v>117.1801681518555</c:v>
                </c:pt>
                <c:pt idx="77">
                  <c:v>116.7134475708008</c:v>
                </c:pt>
                <c:pt idx="78">
                  <c:v>117.0733947753906</c:v>
                </c:pt>
                <c:pt idx="79">
                  <c:v>116.6972427368164</c:v>
                </c:pt>
                <c:pt idx="80">
                  <c:v>116.0978393554687</c:v>
                </c:pt>
                <c:pt idx="81">
                  <c:v>114.9344482421875</c:v>
                </c:pt>
                <c:pt idx="82">
                  <c:v>114.2538375854492</c:v>
                </c:pt>
                <c:pt idx="83">
                  <c:v>115.3182067871094</c:v>
                </c:pt>
                <c:pt idx="84">
                  <c:v>115.5137176513672</c:v>
                </c:pt>
                <c:pt idx="85">
                  <c:v>115.0072479248047</c:v>
                </c:pt>
                <c:pt idx="86">
                  <c:v>115.1035308837891</c:v>
                </c:pt>
                <c:pt idx="87">
                  <c:v>115.7719955444336</c:v>
                </c:pt>
                <c:pt idx="88">
                  <c:v>115.9075088500977</c:v>
                </c:pt>
                <c:pt idx="89">
                  <c:v>116.1147003173828</c:v>
                </c:pt>
                <c:pt idx="90">
                  <c:v>115.9459991455078</c:v>
                </c:pt>
                <c:pt idx="91">
                  <c:v>115.9340057373047</c:v>
                </c:pt>
                <c:pt idx="92">
                  <c:v>116.4129791259766</c:v>
                </c:pt>
                <c:pt idx="93">
                  <c:v>116.590202331543</c:v>
                </c:pt>
                <c:pt idx="94">
                  <c:v>117.2361755371094</c:v>
                </c:pt>
                <c:pt idx="95">
                  <c:v>117.6524658203125</c:v>
                </c:pt>
                <c:pt idx="96">
                  <c:v>118.6737976074219</c:v>
                </c:pt>
                <c:pt idx="97">
                  <c:v>118.935157775879</c:v>
                </c:pt>
                <c:pt idx="98">
                  <c:v>119.6466522216797</c:v>
                </c:pt>
                <c:pt idx="99">
                  <c:v>119.94921875</c:v>
                </c:pt>
                <c:pt idx="100">
                  <c:v>120.0658264160156</c:v>
                </c:pt>
                <c:pt idx="101">
                  <c:v>120.997169494629</c:v>
                </c:pt>
                <c:pt idx="102">
                  <c:v>120.3047637939453</c:v>
                </c:pt>
                <c:pt idx="103">
                  <c:v>121.0554122924805</c:v>
                </c:pt>
                <c:pt idx="104">
                  <c:v>121.5561752319336</c:v>
                </c:pt>
                <c:pt idx="105">
                  <c:v>122.6767425537109</c:v>
                </c:pt>
                <c:pt idx="106">
                  <c:v>122.9187545776367</c:v>
                </c:pt>
                <c:pt idx="107">
                  <c:v>123.2252502441406</c:v>
                </c:pt>
                <c:pt idx="108">
                  <c:v>123.9372711181641</c:v>
                </c:pt>
                <c:pt idx="109">
                  <c:v>125.0872802734375</c:v>
                </c:pt>
                <c:pt idx="110">
                  <c:v>125.9504165649414</c:v>
                </c:pt>
                <c:pt idx="111">
                  <c:v>125.8084869384766</c:v>
                </c:pt>
                <c:pt idx="112">
                  <c:v>126.0480728149414</c:v>
                </c:pt>
                <c:pt idx="113">
                  <c:v>126.4135360717773</c:v>
                </c:pt>
                <c:pt idx="114">
                  <c:v>126.4304504394531</c:v>
                </c:pt>
                <c:pt idx="115">
                  <c:v>126.8031921386719</c:v>
                </c:pt>
                <c:pt idx="116">
                  <c:v>126.4981384277344</c:v>
                </c:pt>
                <c:pt idx="117">
                  <c:v>126.7441635131836</c:v>
                </c:pt>
                <c:pt idx="118">
                  <c:v>127.8946990966797</c:v>
                </c:pt>
                <c:pt idx="119">
                  <c:v>127.463851928711</c:v>
                </c:pt>
                <c:pt idx="120">
                  <c:v>126.9773178100586</c:v>
                </c:pt>
                <c:pt idx="121">
                  <c:v>127.1549377441406</c:v>
                </c:pt>
                <c:pt idx="122">
                  <c:v>127.1093521118164</c:v>
                </c:pt>
                <c:pt idx="123">
                  <c:v>126.546012878418</c:v>
                </c:pt>
                <c:pt idx="124">
                  <c:v>127.1043701171875</c:v>
                </c:pt>
                <c:pt idx="125">
                  <c:v>127.1330947875977</c:v>
                </c:pt>
                <c:pt idx="126">
                  <c:v>126.9894638061523</c:v>
                </c:pt>
                <c:pt idx="127">
                  <c:v>126.9415740966797</c:v>
                </c:pt>
                <c:pt idx="128">
                  <c:v>126.3287887573242</c:v>
                </c:pt>
                <c:pt idx="129">
                  <c:v>125.7913055419922</c:v>
                </c:pt>
                <c:pt idx="130">
                  <c:v>124.0942840576172</c:v>
                </c:pt>
                <c:pt idx="131">
                  <c:v>122.7802352905273</c:v>
                </c:pt>
                <c:pt idx="132">
                  <c:v>121.7905197143555</c:v>
                </c:pt>
                <c:pt idx="133">
                  <c:v>119.9290771484375</c:v>
                </c:pt>
                <c:pt idx="134">
                  <c:v>118.6310958862305</c:v>
                </c:pt>
                <c:pt idx="135">
                  <c:v>118.4397811889648</c:v>
                </c:pt>
                <c:pt idx="136">
                  <c:v>119.0413513183594</c:v>
                </c:pt>
                <c:pt idx="137">
                  <c:v>118.9942626953125</c:v>
                </c:pt>
                <c:pt idx="138">
                  <c:v>119.4463577270508</c:v>
                </c:pt>
                <c:pt idx="139">
                  <c:v>120.919189453125</c:v>
                </c:pt>
                <c:pt idx="140">
                  <c:v>121.1843643188477</c:v>
                </c:pt>
                <c:pt idx="141">
                  <c:v>121.6413803100586</c:v>
                </c:pt>
                <c:pt idx="142">
                  <c:v>121.8331451416016</c:v>
                </c:pt>
                <c:pt idx="143">
                  <c:v>122.8900299072266</c:v>
                </c:pt>
                <c:pt idx="144">
                  <c:v>124.2366180419922</c:v>
                </c:pt>
                <c:pt idx="145">
                  <c:v>124.8270263671875</c:v>
                </c:pt>
                <c:pt idx="146">
                  <c:v>124.2322158813477</c:v>
                </c:pt>
                <c:pt idx="147">
                  <c:v>124.6973648071289</c:v>
                </c:pt>
                <c:pt idx="148">
                  <c:v>125.0200576782227</c:v>
                </c:pt>
                <c:pt idx="149">
                  <c:v>125.0863647460937</c:v>
                </c:pt>
                <c:pt idx="150">
                  <c:v>125.4297256469727</c:v>
                </c:pt>
                <c:pt idx="151">
                  <c:v>125.311264038086</c:v>
                </c:pt>
                <c:pt idx="152">
                  <c:v>125.774055480957</c:v>
                </c:pt>
                <c:pt idx="153">
                  <c:v>125.1798248291016</c:v>
                </c:pt>
                <c:pt idx="154">
                  <c:v>125.6460266113281</c:v>
                </c:pt>
                <c:pt idx="155">
                  <c:v>126.0698547363281</c:v>
                </c:pt>
                <c:pt idx="156">
                  <c:v>125.513671875</c:v>
                </c:pt>
                <c:pt idx="157">
                  <c:v>127.5401992797852</c:v>
                </c:pt>
                <c:pt idx="158">
                  <c:v>128.064178466797</c:v>
                </c:pt>
                <c:pt idx="159">
                  <c:v>129.089111328125</c:v>
                </c:pt>
                <c:pt idx="160">
                  <c:v>129.721908569336</c:v>
                </c:pt>
                <c:pt idx="161">
                  <c:v>130.3216400146484</c:v>
                </c:pt>
                <c:pt idx="162">
                  <c:v>130.4352416992187</c:v>
                </c:pt>
                <c:pt idx="163">
                  <c:v>130.7814025878906</c:v>
                </c:pt>
                <c:pt idx="164">
                  <c:v>131.5230712890625</c:v>
                </c:pt>
                <c:pt idx="165">
                  <c:v>132.2318115234375</c:v>
                </c:pt>
                <c:pt idx="166">
                  <c:v>132.5190887451172</c:v>
                </c:pt>
                <c:pt idx="167">
                  <c:v>132.5819854736328</c:v>
                </c:pt>
                <c:pt idx="168">
                  <c:v>130.9201202392578</c:v>
                </c:pt>
                <c:pt idx="169">
                  <c:v>132.548797607422</c:v>
                </c:pt>
                <c:pt idx="170">
                  <c:v>134.251449584961</c:v>
                </c:pt>
                <c:pt idx="171">
                  <c:v>135.5076599121094</c:v>
                </c:pt>
                <c:pt idx="172">
                  <c:v>136.0476989746094</c:v>
                </c:pt>
                <c:pt idx="173">
                  <c:v>137.1835632324219</c:v>
                </c:pt>
                <c:pt idx="174">
                  <c:v>137.560287475586</c:v>
                </c:pt>
                <c:pt idx="175">
                  <c:v>137.6561126708984</c:v>
                </c:pt>
                <c:pt idx="176">
                  <c:v>138.1092529296875</c:v>
                </c:pt>
                <c:pt idx="177">
                  <c:v>138.5742034912109</c:v>
                </c:pt>
                <c:pt idx="178">
                  <c:v>139.0300445556641</c:v>
                </c:pt>
                <c:pt idx="179">
                  <c:v>139.5498199462891</c:v>
                </c:pt>
                <c:pt idx="180">
                  <c:v>139.2990112304687</c:v>
                </c:pt>
                <c:pt idx="181">
                  <c:v>140.1141357421875</c:v>
                </c:pt>
                <c:pt idx="182">
                  <c:v>141.3894958496094</c:v>
                </c:pt>
                <c:pt idx="183">
                  <c:v>139.074447631836</c:v>
                </c:pt>
                <c:pt idx="184">
                  <c:v>140.9568023681641</c:v>
                </c:pt>
                <c:pt idx="185">
                  <c:v>141.456527709961</c:v>
                </c:pt>
                <c:pt idx="186">
                  <c:v>141.4004516601562</c:v>
                </c:pt>
                <c:pt idx="187">
                  <c:v>141.3023834228516</c:v>
                </c:pt>
                <c:pt idx="188">
                  <c:v>141.5686187744141</c:v>
                </c:pt>
                <c:pt idx="189">
                  <c:v>141.841781616211</c:v>
                </c:pt>
                <c:pt idx="190">
                  <c:v>141.9188537597656</c:v>
                </c:pt>
                <c:pt idx="191">
                  <c:v>141.7111358642578</c:v>
                </c:pt>
                <c:pt idx="192">
                  <c:v>141.3955230712891</c:v>
                </c:pt>
                <c:pt idx="193">
                  <c:v>141.5510406494141</c:v>
                </c:pt>
                <c:pt idx="194">
                  <c:v>141.206771850586</c:v>
                </c:pt>
                <c:pt idx="195">
                  <c:v>139.777084350586</c:v>
                </c:pt>
                <c:pt idx="196">
                  <c:v>138.5834655761719</c:v>
                </c:pt>
                <c:pt idx="197">
                  <c:v>137.4930572509766</c:v>
                </c:pt>
                <c:pt idx="198">
                  <c:v>136.6492767333984</c:v>
                </c:pt>
                <c:pt idx="199">
                  <c:v>137.9273071289062</c:v>
                </c:pt>
                <c:pt idx="200">
                  <c:v>138.3094940185547</c:v>
                </c:pt>
                <c:pt idx="201">
                  <c:v>139.08447265625</c:v>
                </c:pt>
                <c:pt idx="202">
                  <c:v>139.9681396484375</c:v>
                </c:pt>
                <c:pt idx="203">
                  <c:v>140.3292694091797</c:v>
                </c:pt>
                <c:pt idx="204">
                  <c:v>140.9682922363281</c:v>
                </c:pt>
                <c:pt idx="205">
                  <c:v>140.2341766357422</c:v>
                </c:pt>
                <c:pt idx="206">
                  <c:v>140.9543914794922</c:v>
                </c:pt>
                <c:pt idx="207">
                  <c:v>141.1813201904297</c:v>
                </c:pt>
                <c:pt idx="208">
                  <c:v>141.1858978271484</c:v>
                </c:pt>
                <c:pt idx="209">
                  <c:v>141.1553497314453</c:v>
                </c:pt>
                <c:pt idx="210">
                  <c:v>141.3562316894531</c:v>
                </c:pt>
                <c:pt idx="211">
                  <c:v>141.344696044922</c:v>
                </c:pt>
                <c:pt idx="212">
                  <c:v>140.5829010009766</c:v>
                </c:pt>
                <c:pt idx="213">
                  <c:v>140.600082397461</c:v>
                </c:pt>
                <c:pt idx="214">
                  <c:v>140.0269165039062</c:v>
                </c:pt>
                <c:pt idx="215">
                  <c:v>138.5308532714844</c:v>
                </c:pt>
                <c:pt idx="216">
                  <c:v>134.679931640625</c:v>
                </c:pt>
                <c:pt idx="217">
                  <c:v>138.7837524414062</c:v>
                </c:pt>
                <c:pt idx="218">
                  <c:v>137.6839294433594</c:v>
                </c:pt>
                <c:pt idx="219">
                  <c:v>136.6663208007812</c:v>
                </c:pt>
                <c:pt idx="220">
                  <c:v>136.6069793701172</c:v>
                </c:pt>
                <c:pt idx="221">
                  <c:v>136.0317687988281</c:v>
                </c:pt>
                <c:pt idx="222">
                  <c:v>135.6278228759766</c:v>
                </c:pt>
                <c:pt idx="223">
                  <c:v>134.7623901367187</c:v>
                </c:pt>
                <c:pt idx="224">
                  <c:v>134.8425903320312</c:v>
                </c:pt>
                <c:pt idx="225">
                  <c:v>133.3483123779297</c:v>
                </c:pt>
                <c:pt idx="226">
                  <c:v>133.0396575927734</c:v>
                </c:pt>
                <c:pt idx="227">
                  <c:v>133.364974975586</c:v>
                </c:pt>
                <c:pt idx="228">
                  <c:v>134.2719879150391</c:v>
                </c:pt>
                <c:pt idx="229">
                  <c:v>133.0579528808594</c:v>
                </c:pt>
                <c:pt idx="230">
                  <c:v>134.2116546630859</c:v>
                </c:pt>
                <c:pt idx="231">
                  <c:v>135.1530303955078</c:v>
                </c:pt>
                <c:pt idx="232">
                  <c:v>136.0999145507812</c:v>
                </c:pt>
                <c:pt idx="233">
                  <c:v>136.926254272461</c:v>
                </c:pt>
                <c:pt idx="234">
                  <c:v>137.8052520751953</c:v>
                </c:pt>
                <c:pt idx="235">
                  <c:v>136.9606170654297</c:v>
                </c:pt>
                <c:pt idx="236">
                  <c:v>139.7059783935547</c:v>
                </c:pt>
                <c:pt idx="237">
                  <c:v>141.0791931152344</c:v>
                </c:pt>
                <c:pt idx="238">
                  <c:v>141.3321685791016</c:v>
                </c:pt>
                <c:pt idx="239">
                  <c:v>141.9951934814453</c:v>
                </c:pt>
                <c:pt idx="240">
                  <c:v>142.5592498779297</c:v>
                </c:pt>
                <c:pt idx="241">
                  <c:v>144.3370056152344</c:v>
                </c:pt>
                <c:pt idx="242">
                  <c:v>143.9542999267578</c:v>
                </c:pt>
                <c:pt idx="243">
                  <c:v>145.0246887207031</c:v>
                </c:pt>
                <c:pt idx="244">
                  <c:v>145.1007690429687</c:v>
                </c:pt>
                <c:pt idx="245">
                  <c:v>145.7545471191406</c:v>
                </c:pt>
                <c:pt idx="246">
                  <c:v>146.2587127685547</c:v>
                </c:pt>
                <c:pt idx="247">
                  <c:v>146.1588287353516</c:v>
                </c:pt>
                <c:pt idx="248">
                  <c:v>147.0805969238281</c:v>
                </c:pt>
                <c:pt idx="249">
                  <c:v>146.7254943847656</c:v>
                </c:pt>
                <c:pt idx="250">
                  <c:v>147.7037506103511</c:v>
                </c:pt>
                <c:pt idx="251">
                  <c:v>148.3950958251953</c:v>
                </c:pt>
                <c:pt idx="252">
                  <c:v>148.0485534667969</c:v>
                </c:pt>
                <c:pt idx="253">
                  <c:v>147.8457336425781</c:v>
                </c:pt>
                <c:pt idx="254">
                  <c:v>148.8451080322266</c:v>
                </c:pt>
                <c:pt idx="255">
                  <c:v>149.0900726318359</c:v>
                </c:pt>
                <c:pt idx="256">
                  <c:v>149.5364074707031</c:v>
                </c:pt>
                <c:pt idx="257">
                  <c:v>149.7080993652344</c:v>
                </c:pt>
                <c:pt idx="258">
                  <c:v>149.3863983154296</c:v>
                </c:pt>
                <c:pt idx="259">
                  <c:v>149.8040618896484</c:v>
                </c:pt>
                <c:pt idx="260">
                  <c:v>150.1144866943359</c:v>
                </c:pt>
                <c:pt idx="261">
                  <c:v>150.5025024414062</c:v>
                </c:pt>
                <c:pt idx="262">
                  <c:v>150.8448638916016</c:v>
                </c:pt>
                <c:pt idx="263">
                  <c:v>151.575912475586</c:v>
                </c:pt>
                <c:pt idx="264">
                  <c:v>152.23291015625</c:v>
                </c:pt>
                <c:pt idx="265">
                  <c:v>151.5250854492187</c:v>
                </c:pt>
                <c:pt idx="266">
                  <c:v>151.611785888672</c:v>
                </c:pt>
                <c:pt idx="267">
                  <c:v>151.4697265625</c:v>
                </c:pt>
                <c:pt idx="268">
                  <c:v>152.0910949707031</c:v>
                </c:pt>
                <c:pt idx="269">
                  <c:v>151.4788513183594</c:v>
                </c:pt>
                <c:pt idx="270">
                  <c:v>151.6572418212891</c:v>
                </c:pt>
                <c:pt idx="271">
                  <c:v>152.3186340332031</c:v>
                </c:pt>
                <c:pt idx="272">
                  <c:v>152.3471527099609</c:v>
                </c:pt>
                <c:pt idx="273">
                  <c:v>152.5672760009766</c:v>
                </c:pt>
                <c:pt idx="274">
                  <c:v>153.3223266601562</c:v>
                </c:pt>
                <c:pt idx="275">
                  <c:v>153.2185516357414</c:v>
                </c:pt>
                <c:pt idx="276">
                  <c:v>153.9368133544922</c:v>
                </c:pt>
                <c:pt idx="277">
                  <c:v>155.352783203125</c:v>
                </c:pt>
                <c:pt idx="278">
                  <c:v>154.7948150634766</c:v>
                </c:pt>
                <c:pt idx="279">
                  <c:v>155.3546752929687</c:v>
                </c:pt>
                <c:pt idx="280">
                  <c:v>156.2725830078125</c:v>
                </c:pt>
                <c:pt idx="281">
                  <c:v>156.078369140625</c:v>
                </c:pt>
                <c:pt idx="282">
                  <c:v>156.6245880126953</c:v>
                </c:pt>
                <c:pt idx="283">
                  <c:v>157.806610107422</c:v>
                </c:pt>
                <c:pt idx="284">
                  <c:v>157.4098052978511</c:v>
                </c:pt>
                <c:pt idx="285">
                  <c:v>158.4979705810547</c:v>
                </c:pt>
                <c:pt idx="286">
                  <c:v>158.9065093994141</c:v>
                </c:pt>
                <c:pt idx="287">
                  <c:v>158.5174560546875</c:v>
                </c:pt>
                <c:pt idx="288">
                  <c:v>158.5333099365234</c:v>
                </c:pt>
                <c:pt idx="289">
                  <c:v>159.892822265625</c:v>
                </c:pt>
                <c:pt idx="290">
                  <c:v>159.2925567626953</c:v>
                </c:pt>
                <c:pt idx="291">
                  <c:v>160.2239685058594</c:v>
                </c:pt>
                <c:pt idx="292">
                  <c:v>160.5530242919922</c:v>
                </c:pt>
                <c:pt idx="293">
                  <c:v>161.1930236816406</c:v>
                </c:pt>
                <c:pt idx="294">
                  <c:v>162.1231994628906</c:v>
                </c:pt>
                <c:pt idx="295">
                  <c:v>161.3064270019531</c:v>
                </c:pt>
                <c:pt idx="296">
                  <c:v>161.7589874267578</c:v>
                </c:pt>
                <c:pt idx="297">
                  <c:v>163.1359405517578</c:v>
                </c:pt>
                <c:pt idx="298">
                  <c:v>162.6980133056641</c:v>
                </c:pt>
                <c:pt idx="299">
                  <c:v>163.7891235351562</c:v>
                </c:pt>
                <c:pt idx="300">
                  <c:v>164.7586364746094</c:v>
                </c:pt>
                <c:pt idx="301">
                  <c:v>164.2254180908203</c:v>
                </c:pt>
                <c:pt idx="302">
                  <c:v>164.492416381836</c:v>
                </c:pt>
                <c:pt idx="303">
                  <c:v>165.2505493164062</c:v>
                </c:pt>
                <c:pt idx="304">
                  <c:v>164.453338623047</c:v>
                </c:pt>
                <c:pt idx="305">
                  <c:v>164.5705871582031</c:v>
                </c:pt>
                <c:pt idx="306">
                  <c:v>165.1191864013672</c:v>
                </c:pt>
                <c:pt idx="307">
                  <c:v>165.0467681884766</c:v>
                </c:pt>
                <c:pt idx="308">
                  <c:v>164.9609680175781</c:v>
                </c:pt>
                <c:pt idx="309">
                  <c:v>166.1401672363281</c:v>
                </c:pt>
                <c:pt idx="310">
                  <c:v>165.6671600341797</c:v>
                </c:pt>
                <c:pt idx="311">
                  <c:v>165.3587646484375</c:v>
                </c:pt>
                <c:pt idx="312">
                  <c:v>166.8524627685547</c:v>
                </c:pt>
                <c:pt idx="313">
                  <c:v>166.8133087158203</c:v>
                </c:pt>
                <c:pt idx="314">
                  <c:v>166.9486694335937</c:v>
                </c:pt>
                <c:pt idx="315">
                  <c:v>166.3868560791016</c:v>
                </c:pt>
                <c:pt idx="316">
                  <c:v>166.1889038085937</c:v>
                </c:pt>
                <c:pt idx="317">
                  <c:v>166.659896850586</c:v>
                </c:pt>
                <c:pt idx="318">
                  <c:v>165.5563201904297</c:v>
                </c:pt>
                <c:pt idx="319">
                  <c:v>165.4150390625</c:v>
                </c:pt>
                <c:pt idx="320">
                  <c:v>165.1727600097656</c:v>
                </c:pt>
                <c:pt idx="321">
                  <c:v>164.3945617675781</c:v>
                </c:pt>
                <c:pt idx="322">
                  <c:v>164.5334777832031</c:v>
                </c:pt>
                <c:pt idx="323">
                  <c:v>164.3854522705078</c:v>
                </c:pt>
                <c:pt idx="324">
                  <c:v>163.5871734619141</c:v>
                </c:pt>
                <c:pt idx="325">
                  <c:v>162.943099975586</c:v>
                </c:pt>
                <c:pt idx="326">
                  <c:v>162.1285095214844</c:v>
                </c:pt>
                <c:pt idx="327">
                  <c:v>161.7516479492187</c:v>
                </c:pt>
                <c:pt idx="328">
                  <c:v>161.5353393554687</c:v>
                </c:pt>
                <c:pt idx="329">
                  <c:v>162.0574035644531</c:v>
                </c:pt>
                <c:pt idx="330">
                  <c:v>161.9858551025391</c:v>
                </c:pt>
                <c:pt idx="331">
                  <c:v>162.1132965087891</c:v>
                </c:pt>
                <c:pt idx="332">
                  <c:v>162.151336669922</c:v>
                </c:pt>
                <c:pt idx="333">
                  <c:v>162.5707702636719</c:v>
                </c:pt>
                <c:pt idx="334">
                  <c:v>161.9366607666016</c:v>
                </c:pt>
                <c:pt idx="335">
                  <c:v>162.0328063964844</c:v>
                </c:pt>
                <c:pt idx="336">
                  <c:v>162.1267395019531</c:v>
                </c:pt>
                <c:pt idx="337">
                  <c:v>162.0753173828125</c:v>
                </c:pt>
                <c:pt idx="338">
                  <c:v>162.1132965087891</c:v>
                </c:pt>
                <c:pt idx="339">
                  <c:v>163.4083099365234</c:v>
                </c:pt>
                <c:pt idx="340">
                  <c:v>163.6670532226562</c:v>
                </c:pt>
                <c:pt idx="341">
                  <c:v>163.2706604003906</c:v>
                </c:pt>
                <c:pt idx="342">
                  <c:v>163.3177490234375</c:v>
                </c:pt>
                <c:pt idx="343">
                  <c:v>163.4904327392578</c:v>
                </c:pt>
                <c:pt idx="344">
                  <c:v>164.1979370117187</c:v>
                </c:pt>
                <c:pt idx="345">
                  <c:v>164.0669555664062</c:v>
                </c:pt>
                <c:pt idx="346">
                  <c:v>164.4056549072266</c:v>
                </c:pt>
                <c:pt idx="347">
                  <c:v>164.8183898925781</c:v>
                </c:pt>
                <c:pt idx="348">
                  <c:v>165.9211730957031</c:v>
                </c:pt>
                <c:pt idx="349">
                  <c:v>166.4993286132812</c:v>
                </c:pt>
                <c:pt idx="350">
                  <c:v>165.3428955078125</c:v>
                </c:pt>
                <c:pt idx="351">
                  <c:v>167.305145263672</c:v>
                </c:pt>
                <c:pt idx="352">
                  <c:v>167.39697265625</c:v>
                </c:pt>
                <c:pt idx="353">
                  <c:v>167.6241607666016</c:v>
                </c:pt>
                <c:pt idx="354">
                  <c:v>168.5528259277344</c:v>
                </c:pt>
                <c:pt idx="355">
                  <c:v>168.456527709961</c:v>
                </c:pt>
                <c:pt idx="356">
                  <c:v>169.378631591797</c:v>
                </c:pt>
                <c:pt idx="357">
                  <c:v>169.9336395263672</c:v>
                </c:pt>
                <c:pt idx="358">
                  <c:v>170.4277648925781</c:v>
                </c:pt>
                <c:pt idx="359">
                  <c:v>170.9354248046875</c:v>
                </c:pt>
                <c:pt idx="360">
                  <c:v>171.39794921875</c:v>
                </c:pt>
                <c:pt idx="361">
                  <c:v>170.8657684326172</c:v>
                </c:pt>
                <c:pt idx="362">
                  <c:v>173.1837005615234</c:v>
                </c:pt>
                <c:pt idx="363">
                  <c:v>173.8557739257812</c:v>
                </c:pt>
                <c:pt idx="364">
                  <c:v>174.487060546875</c:v>
                </c:pt>
                <c:pt idx="365">
                  <c:v>175.0550537109375</c:v>
                </c:pt>
                <c:pt idx="366">
                  <c:v>176.2318878173828</c:v>
                </c:pt>
                <c:pt idx="367">
                  <c:v>176.2724151611328</c:v>
                </c:pt>
                <c:pt idx="368">
                  <c:v>176.8720245361328</c:v>
                </c:pt>
                <c:pt idx="369">
                  <c:v>177.2861480712891</c:v>
                </c:pt>
                <c:pt idx="370">
                  <c:v>178.0735931396476</c:v>
                </c:pt>
                <c:pt idx="371">
                  <c:v>178.6279296875</c:v>
                </c:pt>
                <c:pt idx="372">
                  <c:v>179.1687774658203</c:v>
                </c:pt>
                <c:pt idx="373">
                  <c:v>179.0036163330078</c:v>
                </c:pt>
                <c:pt idx="374">
                  <c:v>178.88818359375</c:v>
                </c:pt>
                <c:pt idx="375">
                  <c:v>179.1874084472656</c:v>
                </c:pt>
                <c:pt idx="376">
                  <c:v>178.7143859863281</c:v>
                </c:pt>
                <c:pt idx="377">
                  <c:v>179.6171417236328</c:v>
                </c:pt>
                <c:pt idx="378">
                  <c:v>179.7678527832031</c:v>
                </c:pt>
                <c:pt idx="379">
                  <c:v>180.3302764892578</c:v>
                </c:pt>
                <c:pt idx="380">
                  <c:v>180.7734375</c:v>
                </c:pt>
                <c:pt idx="381">
                  <c:v>181.0456237792969</c:v>
                </c:pt>
                <c:pt idx="382">
                  <c:v>181.2120819091797</c:v>
                </c:pt>
                <c:pt idx="383">
                  <c:v>181.0224761962891</c:v>
                </c:pt>
                <c:pt idx="384">
                  <c:v>178.7390441894531</c:v>
                </c:pt>
                <c:pt idx="385">
                  <c:v>182.2649688720703</c:v>
                </c:pt>
                <c:pt idx="386">
                  <c:v>182.6653747558594</c:v>
                </c:pt>
                <c:pt idx="387">
                  <c:v>182.5074462890625</c:v>
                </c:pt>
                <c:pt idx="388">
                  <c:v>183.6282653808594</c:v>
                </c:pt>
                <c:pt idx="389">
                  <c:v>184.6441497802734</c:v>
                </c:pt>
                <c:pt idx="390">
                  <c:v>184.5550994873047</c:v>
                </c:pt>
                <c:pt idx="391">
                  <c:v>185.5376586914062</c:v>
                </c:pt>
                <c:pt idx="392">
                  <c:v>185.8173828125</c:v>
                </c:pt>
                <c:pt idx="393">
                  <c:v>186.376922607422</c:v>
                </c:pt>
                <c:pt idx="394">
                  <c:v>186.7943115234375</c:v>
                </c:pt>
                <c:pt idx="395">
                  <c:v>187.1756439208984</c:v>
                </c:pt>
                <c:pt idx="396">
                  <c:v>186.9599914550781</c:v>
                </c:pt>
                <c:pt idx="397">
                  <c:v>188.1390686035156</c:v>
                </c:pt>
                <c:pt idx="398">
                  <c:v>189.2064361572265</c:v>
                </c:pt>
                <c:pt idx="399">
                  <c:v>190.324447631836</c:v>
                </c:pt>
                <c:pt idx="400">
                  <c:v>190.8350372314453</c:v>
                </c:pt>
                <c:pt idx="401">
                  <c:v>189.493133544922</c:v>
                </c:pt>
                <c:pt idx="402">
                  <c:v>191.1591796875</c:v>
                </c:pt>
                <c:pt idx="403">
                  <c:v>191.592987060547</c:v>
                </c:pt>
                <c:pt idx="404">
                  <c:v>192.4893646240234</c:v>
                </c:pt>
                <c:pt idx="405">
                  <c:v>192.9659118652344</c:v>
                </c:pt>
                <c:pt idx="406">
                  <c:v>192.8472137451172</c:v>
                </c:pt>
                <c:pt idx="407">
                  <c:v>193.9349212646484</c:v>
                </c:pt>
                <c:pt idx="408">
                  <c:v>194.3025970458984</c:v>
                </c:pt>
                <c:pt idx="409">
                  <c:v>194.1234130859375</c:v>
                </c:pt>
                <c:pt idx="410">
                  <c:v>194.1912994384766</c:v>
                </c:pt>
                <c:pt idx="411">
                  <c:v>194.1247863769531</c:v>
                </c:pt>
                <c:pt idx="412">
                  <c:v>195.3226928710937</c:v>
                </c:pt>
                <c:pt idx="413">
                  <c:v>195.094970703125</c:v>
                </c:pt>
                <c:pt idx="414">
                  <c:v>195.702850341797</c:v>
                </c:pt>
                <c:pt idx="415">
                  <c:v>196.3499908447266</c:v>
                </c:pt>
                <c:pt idx="416">
                  <c:v>196.1440887451172</c:v>
                </c:pt>
                <c:pt idx="417">
                  <c:v>197.0537414550781</c:v>
                </c:pt>
                <c:pt idx="418">
                  <c:v>196.8570404052734</c:v>
                </c:pt>
                <c:pt idx="419">
                  <c:v>198.0312652587891</c:v>
                </c:pt>
                <c:pt idx="420">
                  <c:v>197.5926055908203</c:v>
                </c:pt>
                <c:pt idx="421">
                  <c:v>198.301010131836</c:v>
                </c:pt>
                <c:pt idx="422">
                  <c:v>197.8663177490234</c:v>
                </c:pt>
                <c:pt idx="423">
                  <c:v>198.9598541259766</c:v>
                </c:pt>
                <c:pt idx="424">
                  <c:v>198.7976531982414</c:v>
                </c:pt>
                <c:pt idx="425">
                  <c:v>199.7720947265617</c:v>
                </c:pt>
                <c:pt idx="426">
                  <c:v>200.2413635253906</c:v>
                </c:pt>
                <c:pt idx="427">
                  <c:v>200.4918518066406</c:v>
                </c:pt>
                <c:pt idx="428">
                  <c:v>200.2262115478516</c:v>
                </c:pt>
                <c:pt idx="429">
                  <c:v>201.4958648681641</c:v>
                </c:pt>
                <c:pt idx="430">
                  <c:v>201.9899444580078</c:v>
                </c:pt>
                <c:pt idx="431">
                  <c:v>202.4840850830078</c:v>
                </c:pt>
                <c:pt idx="432">
                  <c:v>202.8270263671875</c:v>
                </c:pt>
                <c:pt idx="433">
                  <c:v>203.0075225830078</c:v>
                </c:pt>
                <c:pt idx="434">
                  <c:v>203.6099395751953</c:v>
                </c:pt>
                <c:pt idx="435">
                  <c:v>204.1152954101562</c:v>
                </c:pt>
                <c:pt idx="436">
                  <c:v>203.3127746582031</c:v>
                </c:pt>
                <c:pt idx="437">
                  <c:v>203.6929168701172</c:v>
                </c:pt>
                <c:pt idx="438">
                  <c:v>203.9853820800781</c:v>
                </c:pt>
                <c:pt idx="439">
                  <c:v>203.4445343017578</c:v>
                </c:pt>
                <c:pt idx="440">
                  <c:v>204.3745574951172</c:v>
                </c:pt>
                <c:pt idx="441">
                  <c:v>204.3476104736328</c:v>
                </c:pt>
                <c:pt idx="442">
                  <c:v>204.0456542968742</c:v>
                </c:pt>
                <c:pt idx="443">
                  <c:v>202.9616851806641</c:v>
                </c:pt>
                <c:pt idx="444">
                  <c:v>204.0434112548828</c:v>
                </c:pt>
                <c:pt idx="445">
                  <c:v>202.7565307617187</c:v>
                </c:pt>
                <c:pt idx="446">
                  <c:v>203.2477722167969</c:v>
                </c:pt>
                <c:pt idx="447">
                  <c:v>202.1254425048828</c:v>
                </c:pt>
                <c:pt idx="448">
                  <c:v>201.9581909179687</c:v>
                </c:pt>
                <c:pt idx="449">
                  <c:v>201.5211029052734</c:v>
                </c:pt>
                <c:pt idx="450">
                  <c:v>201.262435913086</c:v>
                </c:pt>
                <c:pt idx="451">
                  <c:v>200.330307006836</c:v>
                </c:pt>
                <c:pt idx="452">
                  <c:v>199.1563415527343</c:v>
                </c:pt>
                <c:pt idx="453">
                  <c:v>197.9371490478516</c:v>
                </c:pt>
                <c:pt idx="454">
                  <c:v>197.8151397705078</c:v>
                </c:pt>
                <c:pt idx="455">
                  <c:v>198.2002716064453</c:v>
                </c:pt>
                <c:pt idx="456">
                  <c:v>197.4847869873047</c:v>
                </c:pt>
                <c:pt idx="457">
                  <c:v>197.407196044922</c:v>
                </c:pt>
                <c:pt idx="458">
                  <c:v>197.8978576660156</c:v>
                </c:pt>
                <c:pt idx="459">
                  <c:v>197.5532531738281</c:v>
                </c:pt>
                <c:pt idx="460">
                  <c:v>197.2419738769531</c:v>
                </c:pt>
                <c:pt idx="461">
                  <c:v>197.6565551757812</c:v>
                </c:pt>
                <c:pt idx="462">
                  <c:v>196.1635894775391</c:v>
                </c:pt>
                <c:pt idx="463">
                  <c:v>196.5816345214844</c:v>
                </c:pt>
                <c:pt idx="464">
                  <c:v>196.5394134521484</c:v>
                </c:pt>
                <c:pt idx="465">
                  <c:v>196.1236572265617</c:v>
                </c:pt>
                <c:pt idx="466">
                  <c:v>196.0416564941405</c:v>
                </c:pt>
                <c:pt idx="467">
                  <c:v>195.6293029785156</c:v>
                </c:pt>
                <c:pt idx="468">
                  <c:v>195.7356872558594</c:v>
                </c:pt>
                <c:pt idx="469">
                  <c:v>194.8339385986328</c:v>
                </c:pt>
                <c:pt idx="470">
                  <c:v>194.7735748291008</c:v>
                </c:pt>
                <c:pt idx="471">
                  <c:v>193.5219116210937</c:v>
                </c:pt>
                <c:pt idx="472">
                  <c:v>194.009490966797</c:v>
                </c:pt>
                <c:pt idx="473">
                  <c:v>193.9851531982422</c:v>
                </c:pt>
                <c:pt idx="474">
                  <c:v>193.3566284179687</c:v>
                </c:pt>
                <c:pt idx="475">
                  <c:v>194.0779724121094</c:v>
                </c:pt>
                <c:pt idx="476">
                  <c:v>193.7621002197266</c:v>
                </c:pt>
                <c:pt idx="477">
                  <c:v>194.555389404297</c:v>
                </c:pt>
                <c:pt idx="478">
                  <c:v>195.219192504882</c:v>
                </c:pt>
                <c:pt idx="479">
                  <c:v>194.2160949707031</c:v>
                </c:pt>
                <c:pt idx="480">
                  <c:v>195.0283966064453</c:v>
                </c:pt>
                <c:pt idx="481">
                  <c:v>195.6381530761719</c:v>
                </c:pt>
                <c:pt idx="482">
                  <c:v>195.6251831054687</c:v>
                </c:pt>
                <c:pt idx="483">
                  <c:v>196.1688995361328</c:v>
                </c:pt>
                <c:pt idx="484">
                  <c:v>197.4382781982422</c:v>
                </c:pt>
                <c:pt idx="485">
                  <c:v>196.5740966796875</c:v>
                </c:pt>
                <c:pt idx="486">
                  <c:v>197.3890228271484</c:v>
                </c:pt>
                <c:pt idx="487">
                  <c:v>198.2762298583984</c:v>
                </c:pt>
                <c:pt idx="488">
                  <c:v>198.6863555908203</c:v>
                </c:pt>
                <c:pt idx="489">
                  <c:v>199.3846588134766</c:v>
                </c:pt>
                <c:pt idx="490">
                  <c:v>198.8676910400391</c:v>
                </c:pt>
                <c:pt idx="491">
                  <c:v>199.1837768554687</c:v>
                </c:pt>
                <c:pt idx="492">
                  <c:v>199.431365966797</c:v>
                </c:pt>
                <c:pt idx="493">
                  <c:v>200.5285797119141</c:v>
                </c:pt>
                <c:pt idx="494">
                  <c:v>200.3265075683594</c:v>
                </c:pt>
                <c:pt idx="495">
                  <c:v>201.6725006103516</c:v>
                </c:pt>
                <c:pt idx="496">
                  <c:v>201.3543243408203</c:v>
                </c:pt>
                <c:pt idx="497">
                  <c:v>201.9113006591797</c:v>
                </c:pt>
                <c:pt idx="498">
                  <c:v>202.4351348876953</c:v>
                </c:pt>
                <c:pt idx="499">
                  <c:v>202.8462524414062</c:v>
                </c:pt>
                <c:pt idx="500">
                  <c:v>203.6543579101562</c:v>
                </c:pt>
                <c:pt idx="501">
                  <c:v>203.8782806396484</c:v>
                </c:pt>
                <c:pt idx="502">
                  <c:v>204.6563415527343</c:v>
                </c:pt>
                <c:pt idx="503">
                  <c:v>204.3890686035156</c:v>
                </c:pt>
                <c:pt idx="504">
                  <c:v>206.38916015625</c:v>
                </c:pt>
                <c:pt idx="505">
                  <c:v>206.3722381591797</c:v>
                </c:pt>
                <c:pt idx="506">
                  <c:v>207.0305938720703</c:v>
                </c:pt>
                <c:pt idx="507">
                  <c:v>208.0411071777344</c:v>
                </c:pt>
                <c:pt idx="508">
                  <c:v>207.567123413086</c:v>
                </c:pt>
                <c:pt idx="509">
                  <c:v>208.3235473632812</c:v>
                </c:pt>
                <c:pt idx="510">
                  <c:v>208.6369781494141</c:v>
                </c:pt>
                <c:pt idx="511">
                  <c:v>208.9527282714844</c:v>
                </c:pt>
                <c:pt idx="512">
                  <c:v>208.427230834961</c:v>
                </c:pt>
                <c:pt idx="513">
                  <c:v>209.0883483886718</c:v>
                </c:pt>
                <c:pt idx="514">
                  <c:v>208.9814453125</c:v>
                </c:pt>
                <c:pt idx="515">
                  <c:v>209.9954986572265</c:v>
                </c:pt>
                <c:pt idx="516">
                  <c:v>209.8837280273437</c:v>
                </c:pt>
                <c:pt idx="517">
                  <c:v>209.3290557861328</c:v>
                </c:pt>
                <c:pt idx="518">
                  <c:v>211.0405120849609</c:v>
                </c:pt>
                <c:pt idx="519">
                  <c:v>211.2317504882812</c:v>
                </c:pt>
                <c:pt idx="520">
                  <c:v>210.9389801025391</c:v>
                </c:pt>
                <c:pt idx="521">
                  <c:v>211.8143157958984</c:v>
                </c:pt>
                <c:pt idx="522">
                  <c:v>211.377899169922</c:v>
                </c:pt>
                <c:pt idx="523">
                  <c:v>211.2758941650391</c:v>
                </c:pt>
                <c:pt idx="524">
                  <c:v>211.4466247558594</c:v>
                </c:pt>
                <c:pt idx="525">
                  <c:v>211.6793823242187</c:v>
                </c:pt>
                <c:pt idx="526">
                  <c:v>211.90771484375</c:v>
                </c:pt>
                <c:pt idx="527">
                  <c:v>212.1072235107422</c:v>
                </c:pt>
                <c:pt idx="528">
                  <c:v>211.4996337890625</c:v>
                </c:pt>
                <c:pt idx="529">
                  <c:v>211.2873687744141</c:v>
                </c:pt>
                <c:pt idx="530">
                  <c:v>211.7968597412109</c:v>
                </c:pt>
                <c:pt idx="531">
                  <c:v>210.7723846435547</c:v>
                </c:pt>
                <c:pt idx="532">
                  <c:v>210.4032592773437</c:v>
                </c:pt>
                <c:pt idx="533">
                  <c:v>209.9966125488281</c:v>
                </c:pt>
                <c:pt idx="534">
                  <c:v>208.9260864257812</c:v>
                </c:pt>
                <c:pt idx="535">
                  <c:v>209.0726776123047</c:v>
                </c:pt>
                <c:pt idx="536">
                  <c:v>207.6412811279297</c:v>
                </c:pt>
                <c:pt idx="537">
                  <c:v>206.1444549560547</c:v>
                </c:pt>
                <c:pt idx="538">
                  <c:v>203.9891204833984</c:v>
                </c:pt>
                <c:pt idx="539">
                  <c:v>202.0963134765625</c:v>
                </c:pt>
                <c:pt idx="540">
                  <c:v>200.4801025390625</c:v>
                </c:pt>
                <c:pt idx="541">
                  <c:v>198.6651611328125</c:v>
                </c:pt>
                <c:pt idx="542">
                  <c:v>196.571014404297</c:v>
                </c:pt>
                <c:pt idx="543">
                  <c:v>195.0513458251953</c:v>
                </c:pt>
                <c:pt idx="544">
                  <c:v>194.5932922363281</c:v>
                </c:pt>
                <c:pt idx="545">
                  <c:v>193.1980438232422</c:v>
                </c:pt>
                <c:pt idx="546">
                  <c:v>193.3341369628906</c:v>
                </c:pt>
                <c:pt idx="547">
                  <c:v>192.9303283691406</c:v>
                </c:pt>
                <c:pt idx="548">
                  <c:v>192.6871795654297</c:v>
                </c:pt>
                <c:pt idx="549">
                  <c:v>191.6028900146484</c:v>
                </c:pt>
                <c:pt idx="550">
                  <c:v>192.792449951172</c:v>
                </c:pt>
                <c:pt idx="551">
                  <c:v>192.4940795898437</c:v>
                </c:pt>
                <c:pt idx="552">
                  <c:v>193.106689453125</c:v>
                </c:pt>
                <c:pt idx="553">
                  <c:v>191.9099731445312</c:v>
                </c:pt>
                <c:pt idx="554">
                  <c:v>193.3119659423828</c:v>
                </c:pt>
                <c:pt idx="555">
                  <c:v>194.1488037109375</c:v>
                </c:pt>
                <c:pt idx="556">
                  <c:v>194.2823944091797</c:v>
                </c:pt>
                <c:pt idx="557">
                  <c:v>193.951889038086</c:v>
                </c:pt>
                <c:pt idx="558">
                  <c:v>194.6964721679687</c:v>
                </c:pt>
                <c:pt idx="559">
                  <c:v>195.4705200195312</c:v>
                </c:pt>
                <c:pt idx="560">
                  <c:v>195.6353454589844</c:v>
                </c:pt>
                <c:pt idx="561">
                  <c:v>196.6710357666016</c:v>
                </c:pt>
                <c:pt idx="562">
                  <c:v>196.3450012207031</c:v>
                </c:pt>
                <c:pt idx="563">
                  <c:v>196.6526184082031</c:v>
                </c:pt>
                <c:pt idx="564">
                  <c:v>196.0546417236328</c:v>
                </c:pt>
                <c:pt idx="565">
                  <c:v>197.0723114013672</c:v>
                </c:pt>
                <c:pt idx="566">
                  <c:v>197.540267944336</c:v>
                </c:pt>
                <c:pt idx="567">
                  <c:v>198.6500091552734</c:v>
                </c:pt>
                <c:pt idx="568">
                  <c:v>198.9629364013672</c:v>
                </c:pt>
                <c:pt idx="569">
                  <c:v>199.3221435546875</c:v>
                </c:pt>
                <c:pt idx="570">
                  <c:v>200.2933654785156</c:v>
                </c:pt>
                <c:pt idx="571">
                  <c:v>199.9766540527344</c:v>
                </c:pt>
                <c:pt idx="572">
                  <c:v>200.4967651367187</c:v>
                </c:pt>
                <c:pt idx="573">
                  <c:v>201.46484375</c:v>
                </c:pt>
                <c:pt idx="574">
                  <c:v>201.8958129882812</c:v>
                </c:pt>
                <c:pt idx="575">
                  <c:v>202.4506225585937</c:v>
                </c:pt>
                <c:pt idx="576">
                  <c:v>203.7518920898437</c:v>
                </c:pt>
                <c:pt idx="577">
                  <c:v>203.7348175048828</c:v>
                </c:pt>
                <c:pt idx="578">
                  <c:v>204.1149749755859</c:v>
                </c:pt>
                <c:pt idx="579">
                  <c:v>204.3448638916016</c:v>
                </c:pt>
                <c:pt idx="580">
                  <c:v>203.9059448242187</c:v>
                </c:pt>
                <c:pt idx="581">
                  <c:v>204.6100921630859</c:v>
                </c:pt>
                <c:pt idx="582">
                  <c:v>204.258544921875</c:v>
                </c:pt>
                <c:pt idx="583">
                  <c:v>204.6111450195312</c:v>
                </c:pt>
                <c:pt idx="584">
                  <c:v>204.9571228027343</c:v>
                </c:pt>
                <c:pt idx="585">
                  <c:v>205.402328491211</c:v>
                </c:pt>
                <c:pt idx="586">
                  <c:v>206.2987823486328</c:v>
                </c:pt>
                <c:pt idx="587">
                  <c:v>206.7761993408203</c:v>
                </c:pt>
                <c:pt idx="588">
                  <c:v>206.4732971191406</c:v>
                </c:pt>
                <c:pt idx="589">
                  <c:v>208.2188568115234</c:v>
                </c:pt>
                <c:pt idx="590">
                  <c:v>208.451629638672</c:v>
                </c:pt>
                <c:pt idx="591">
                  <c:v>208.1929626464844</c:v>
                </c:pt>
                <c:pt idx="592">
                  <c:v>208.6062927246094</c:v>
                </c:pt>
                <c:pt idx="593">
                  <c:v>208.9290466308594</c:v>
                </c:pt>
                <c:pt idx="594">
                  <c:v>207.9812927246094</c:v>
                </c:pt>
                <c:pt idx="595">
                  <c:v>209.0318908691406</c:v>
                </c:pt>
                <c:pt idx="596">
                  <c:v>209.9192199707031</c:v>
                </c:pt>
                <c:pt idx="597">
                  <c:v>209.7767639160156</c:v>
                </c:pt>
                <c:pt idx="598">
                  <c:v>210.9227142333984</c:v>
                </c:pt>
                <c:pt idx="599">
                  <c:v>210.4973907470703</c:v>
                </c:pt>
                <c:pt idx="600">
                  <c:v>210.1477203369141</c:v>
                </c:pt>
                <c:pt idx="601">
                  <c:v>210.6223297119141</c:v>
                </c:pt>
                <c:pt idx="602">
                  <c:v>212.312973022461</c:v>
                </c:pt>
                <c:pt idx="603">
                  <c:v>212.9008941650391</c:v>
                </c:pt>
                <c:pt idx="604">
                  <c:v>213.3297271728516</c:v>
                </c:pt>
                <c:pt idx="605">
                  <c:v>213.8955383300781</c:v>
                </c:pt>
                <c:pt idx="606">
                  <c:v>214.2956085205078</c:v>
                </c:pt>
                <c:pt idx="607">
                  <c:v>214.660369873047</c:v>
                </c:pt>
                <c:pt idx="608">
                  <c:v>214.9874420166015</c:v>
                </c:pt>
                <c:pt idx="609">
                  <c:v>215.2571411132812</c:v>
                </c:pt>
                <c:pt idx="610">
                  <c:v>216.5232391357422</c:v>
                </c:pt>
                <c:pt idx="611">
                  <c:v>217.7063751220703</c:v>
                </c:pt>
                <c:pt idx="612">
                  <c:v>217.4765014648437</c:v>
                </c:pt>
              </c:numCache>
            </c:numRef>
          </c:val>
          <c:smooth val="0"/>
        </c:ser>
        <c:dLbls>
          <c:showLegendKey val="0"/>
          <c:showVal val="0"/>
          <c:showCatName val="0"/>
          <c:showSerName val="0"/>
          <c:showPercent val="0"/>
          <c:showBubbleSize val="0"/>
        </c:dLbls>
        <c:marker val="1"/>
        <c:smooth val="0"/>
        <c:axId val="-2095598040"/>
        <c:axId val="-2095595064"/>
      </c:lineChart>
      <c:catAx>
        <c:axId val="-2095598040"/>
        <c:scaling>
          <c:orientation val="minMax"/>
        </c:scaling>
        <c:delete val="0"/>
        <c:axPos val="b"/>
        <c:majorTickMark val="out"/>
        <c:minorTickMark val="none"/>
        <c:tickLblPos val="nextTo"/>
        <c:crossAx val="-2095595064"/>
        <c:crosses val="autoZero"/>
        <c:auto val="1"/>
        <c:lblAlgn val="ctr"/>
        <c:lblOffset val="100"/>
        <c:tickLblSkip val="60"/>
        <c:tickMarkSkip val="16"/>
        <c:noMultiLvlLbl val="0"/>
      </c:catAx>
      <c:valAx>
        <c:axId val="-2095595064"/>
        <c:scaling>
          <c:orientation val="minMax"/>
          <c:min val="100.0"/>
        </c:scaling>
        <c:delete val="0"/>
        <c:axPos val="l"/>
        <c:majorGridlines/>
        <c:numFmt formatCode="General" sourceLinked="1"/>
        <c:majorTickMark val="out"/>
        <c:minorTickMark val="none"/>
        <c:tickLblPos val="nextTo"/>
        <c:crossAx val="-2095598040"/>
        <c:crosses val="autoZero"/>
        <c:crossBetween val="between"/>
      </c:valAx>
      <c:valAx>
        <c:axId val="-2095592280"/>
        <c:scaling>
          <c:orientation val="minMax"/>
          <c:max val="1.0"/>
        </c:scaling>
        <c:delete val="0"/>
        <c:axPos val="r"/>
        <c:numFmt formatCode="0" sourceLinked="1"/>
        <c:majorTickMark val="none"/>
        <c:minorTickMark val="none"/>
        <c:tickLblPos val="none"/>
        <c:spPr>
          <a:ln>
            <a:noFill/>
          </a:ln>
        </c:spPr>
        <c:crossAx val="-2095588968"/>
        <c:crosses val="max"/>
        <c:crossBetween val="between"/>
      </c:valAx>
      <c:catAx>
        <c:axId val="-2095588968"/>
        <c:scaling>
          <c:orientation val="minMax"/>
        </c:scaling>
        <c:delete val="1"/>
        <c:axPos val="b"/>
        <c:majorTickMark val="out"/>
        <c:minorTickMark val="none"/>
        <c:tickLblPos val="nextTo"/>
        <c:crossAx val="-2095592280"/>
        <c:crosses val="autoZero"/>
        <c:auto val="1"/>
        <c:lblAlgn val="ctr"/>
        <c:lblOffset val="100"/>
        <c:noMultiLvlLbl val="0"/>
      </c:catAx>
    </c:plotArea>
    <c:plotVisOnly val="1"/>
    <c:dispBlanksAs val="span"/>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8"/>
          <c:order val="8"/>
          <c:tx>
            <c:strRef>
              <c:f>'10_o_comp'!$J$2</c:f>
              <c:strCache>
                <c:ptCount val="1"/>
                <c:pt idx="0">
                  <c:v>Recession</c:v>
                </c:pt>
              </c:strCache>
            </c:strRef>
          </c:tx>
          <c:spPr>
            <a:solidFill>
              <a:schemeClr val="bg1">
                <a:lumMod val="85000"/>
                <a:alpha val="50000"/>
              </a:schemeClr>
            </a:solidFill>
            <a:ln>
              <a:noFill/>
            </a:ln>
          </c:spPr>
          <c:invertIfNegative val="0"/>
          <c:cat>
            <c:strRef>
              <c:f>'10_o_comp'!$A$3:$A$275</c:f>
              <c:strCache>
                <c:ptCount val="273"/>
                <c:pt idx="0">
                  <c:v>1947q1</c:v>
                </c:pt>
                <c:pt idx="1">
                  <c:v>1947q2</c:v>
                </c:pt>
                <c:pt idx="2">
                  <c:v>1947q3</c:v>
                </c:pt>
                <c:pt idx="3">
                  <c:v>1947q4</c:v>
                </c:pt>
                <c:pt idx="4">
                  <c:v>1948q1</c:v>
                </c:pt>
                <c:pt idx="5">
                  <c:v>1948q2</c:v>
                </c:pt>
                <c:pt idx="6">
                  <c:v>1948q3</c:v>
                </c:pt>
                <c:pt idx="7">
                  <c:v>1948q4</c:v>
                </c:pt>
                <c:pt idx="8">
                  <c:v>1949q1</c:v>
                </c:pt>
                <c:pt idx="9">
                  <c:v>1949q2</c:v>
                </c:pt>
                <c:pt idx="10">
                  <c:v>1949q3</c:v>
                </c:pt>
                <c:pt idx="11">
                  <c:v>1949q4</c:v>
                </c:pt>
                <c:pt idx="12">
                  <c:v>1950q1</c:v>
                </c:pt>
                <c:pt idx="13">
                  <c:v>1950q2</c:v>
                </c:pt>
                <c:pt idx="14">
                  <c:v>1950q3</c:v>
                </c:pt>
                <c:pt idx="15">
                  <c:v>1950q4</c:v>
                </c:pt>
                <c:pt idx="16">
                  <c:v>1951q1</c:v>
                </c:pt>
                <c:pt idx="17">
                  <c:v>1951q2</c:v>
                </c:pt>
                <c:pt idx="18">
                  <c:v>1951q3</c:v>
                </c:pt>
                <c:pt idx="19">
                  <c:v>1951q4</c:v>
                </c:pt>
                <c:pt idx="20">
                  <c:v>1952q1</c:v>
                </c:pt>
                <c:pt idx="21">
                  <c:v>1952q2</c:v>
                </c:pt>
                <c:pt idx="22">
                  <c:v>1952q3</c:v>
                </c:pt>
                <c:pt idx="23">
                  <c:v>1952q4</c:v>
                </c:pt>
                <c:pt idx="24">
                  <c:v>1953q1</c:v>
                </c:pt>
                <c:pt idx="25">
                  <c:v>1953q2</c:v>
                </c:pt>
                <c:pt idx="26">
                  <c:v>1953q3</c:v>
                </c:pt>
                <c:pt idx="27">
                  <c:v>1953q4</c:v>
                </c:pt>
                <c:pt idx="28">
                  <c:v>1954q1</c:v>
                </c:pt>
                <c:pt idx="29">
                  <c:v>1954q2</c:v>
                </c:pt>
                <c:pt idx="30">
                  <c:v>1954q3</c:v>
                </c:pt>
                <c:pt idx="31">
                  <c:v>1954q4</c:v>
                </c:pt>
                <c:pt idx="32">
                  <c:v>1955q1</c:v>
                </c:pt>
                <c:pt idx="33">
                  <c:v>1955q2</c:v>
                </c:pt>
                <c:pt idx="34">
                  <c:v>1955q3</c:v>
                </c:pt>
                <c:pt idx="35">
                  <c:v>1955q4</c:v>
                </c:pt>
                <c:pt idx="36">
                  <c:v>1956q1</c:v>
                </c:pt>
                <c:pt idx="37">
                  <c:v>1956q2</c:v>
                </c:pt>
                <c:pt idx="38">
                  <c:v>1956q3</c:v>
                </c:pt>
                <c:pt idx="39">
                  <c:v>1956q4</c:v>
                </c:pt>
                <c:pt idx="40">
                  <c:v>1957q1</c:v>
                </c:pt>
                <c:pt idx="41">
                  <c:v>1957q2</c:v>
                </c:pt>
                <c:pt idx="42">
                  <c:v>1957q3</c:v>
                </c:pt>
                <c:pt idx="43">
                  <c:v>1957q4</c:v>
                </c:pt>
                <c:pt idx="44">
                  <c:v>1958q1</c:v>
                </c:pt>
                <c:pt idx="45">
                  <c:v>1958q2</c:v>
                </c:pt>
                <c:pt idx="46">
                  <c:v>1958q3</c:v>
                </c:pt>
                <c:pt idx="47">
                  <c:v>1958q4</c:v>
                </c:pt>
                <c:pt idx="48">
                  <c:v>1959q1</c:v>
                </c:pt>
                <c:pt idx="49">
                  <c:v>1959q2</c:v>
                </c:pt>
                <c:pt idx="50">
                  <c:v>1959q3</c:v>
                </c:pt>
                <c:pt idx="51">
                  <c:v>1959q4</c:v>
                </c:pt>
                <c:pt idx="52">
                  <c:v>1960q1</c:v>
                </c:pt>
                <c:pt idx="53">
                  <c:v>1960q2</c:v>
                </c:pt>
                <c:pt idx="54">
                  <c:v>1960q3</c:v>
                </c:pt>
                <c:pt idx="55">
                  <c:v>1960q4</c:v>
                </c:pt>
                <c:pt idx="56">
                  <c:v>1961q1</c:v>
                </c:pt>
                <c:pt idx="57">
                  <c:v>1961q2</c:v>
                </c:pt>
                <c:pt idx="58">
                  <c:v>1961q3</c:v>
                </c:pt>
                <c:pt idx="59">
                  <c:v>1961q4</c:v>
                </c:pt>
                <c:pt idx="60">
                  <c:v>1962q1</c:v>
                </c:pt>
                <c:pt idx="61">
                  <c:v>1962q2</c:v>
                </c:pt>
                <c:pt idx="62">
                  <c:v>1962q3</c:v>
                </c:pt>
                <c:pt idx="63">
                  <c:v>1962q4</c:v>
                </c:pt>
                <c:pt idx="64">
                  <c:v>1963q1</c:v>
                </c:pt>
                <c:pt idx="65">
                  <c:v>1963q2</c:v>
                </c:pt>
                <c:pt idx="66">
                  <c:v>1963q3</c:v>
                </c:pt>
                <c:pt idx="67">
                  <c:v>1963q4</c:v>
                </c:pt>
                <c:pt idx="68">
                  <c:v>1964q1</c:v>
                </c:pt>
                <c:pt idx="69">
                  <c:v>1964q2</c:v>
                </c:pt>
                <c:pt idx="70">
                  <c:v>1964q3</c:v>
                </c:pt>
                <c:pt idx="71">
                  <c:v>1964q4</c:v>
                </c:pt>
                <c:pt idx="72">
                  <c:v>1965q1</c:v>
                </c:pt>
                <c:pt idx="73">
                  <c:v>1965q2</c:v>
                </c:pt>
                <c:pt idx="74">
                  <c:v>1965q3</c:v>
                </c:pt>
                <c:pt idx="75">
                  <c:v>1965q4</c:v>
                </c:pt>
                <c:pt idx="76">
                  <c:v>1966q1</c:v>
                </c:pt>
                <c:pt idx="77">
                  <c:v>1966q2</c:v>
                </c:pt>
                <c:pt idx="78">
                  <c:v>1966q3</c:v>
                </c:pt>
                <c:pt idx="79">
                  <c:v>1966q4</c:v>
                </c:pt>
                <c:pt idx="80">
                  <c:v>1967q1</c:v>
                </c:pt>
                <c:pt idx="81">
                  <c:v>1967q2</c:v>
                </c:pt>
                <c:pt idx="82">
                  <c:v>1967q3</c:v>
                </c:pt>
                <c:pt idx="83">
                  <c:v>1967q4</c:v>
                </c:pt>
                <c:pt idx="84">
                  <c:v>1968q1</c:v>
                </c:pt>
                <c:pt idx="85">
                  <c:v>1968q2</c:v>
                </c:pt>
                <c:pt idx="86">
                  <c:v>1968q3</c:v>
                </c:pt>
                <c:pt idx="87">
                  <c:v>1968q4</c:v>
                </c:pt>
                <c:pt idx="88">
                  <c:v>1969q1</c:v>
                </c:pt>
                <c:pt idx="89">
                  <c:v>1969q2</c:v>
                </c:pt>
                <c:pt idx="90">
                  <c:v>1969q3</c:v>
                </c:pt>
                <c:pt idx="91">
                  <c:v>1969q4</c:v>
                </c:pt>
                <c:pt idx="92">
                  <c:v>1970q1</c:v>
                </c:pt>
                <c:pt idx="93">
                  <c:v>1970q2</c:v>
                </c:pt>
                <c:pt idx="94">
                  <c:v>1970q3</c:v>
                </c:pt>
                <c:pt idx="95">
                  <c:v>1970q4</c:v>
                </c:pt>
                <c:pt idx="96">
                  <c:v>1971q1</c:v>
                </c:pt>
                <c:pt idx="97">
                  <c:v>1971q2</c:v>
                </c:pt>
                <c:pt idx="98">
                  <c:v>1971q3</c:v>
                </c:pt>
                <c:pt idx="99">
                  <c:v>1971q4</c:v>
                </c:pt>
                <c:pt idx="100">
                  <c:v>1972q1</c:v>
                </c:pt>
                <c:pt idx="101">
                  <c:v>1972q2</c:v>
                </c:pt>
                <c:pt idx="102">
                  <c:v>1972q3</c:v>
                </c:pt>
                <c:pt idx="103">
                  <c:v>1972q4</c:v>
                </c:pt>
                <c:pt idx="104">
                  <c:v>1973q1</c:v>
                </c:pt>
                <c:pt idx="105">
                  <c:v>1973q2</c:v>
                </c:pt>
                <c:pt idx="106">
                  <c:v>1973q3</c:v>
                </c:pt>
                <c:pt idx="107">
                  <c:v>1973q4</c:v>
                </c:pt>
                <c:pt idx="108">
                  <c:v>1974q1</c:v>
                </c:pt>
                <c:pt idx="109">
                  <c:v>1974q2</c:v>
                </c:pt>
                <c:pt idx="110">
                  <c:v>1974q3</c:v>
                </c:pt>
                <c:pt idx="111">
                  <c:v>1974q4</c:v>
                </c:pt>
                <c:pt idx="112">
                  <c:v>1975q1</c:v>
                </c:pt>
                <c:pt idx="113">
                  <c:v>1975q2</c:v>
                </c:pt>
                <c:pt idx="114">
                  <c:v>1975q3</c:v>
                </c:pt>
                <c:pt idx="115">
                  <c:v>1975q4</c:v>
                </c:pt>
                <c:pt idx="116">
                  <c:v>1976q1</c:v>
                </c:pt>
                <c:pt idx="117">
                  <c:v>1976q2</c:v>
                </c:pt>
                <c:pt idx="118">
                  <c:v>1976q3</c:v>
                </c:pt>
                <c:pt idx="119">
                  <c:v>1976q4</c:v>
                </c:pt>
                <c:pt idx="120">
                  <c:v>1977q1</c:v>
                </c:pt>
                <c:pt idx="121">
                  <c:v>1977q2</c:v>
                </c:pt>
                <c:pt idx="122">
                  <c:v>1977q3</c:v>
                </c:pt>
                <c:pt idx="123">
                  <c:v>1977q4</c:v>
                </c:pt>
                <c:pt idx="124">
                  <c:v>1978q1</c:v>
                </c:pt>
                <c:pt idx="125">
                  <c:v>1978q2</c:v>
                </c:pt>
                <c:pt idx="126">
                  <c:v>1978q3</c:v>
                </c:pt>
                <c:pt idx="127">
                  <c:v>1978q4</c:v>
                </c:pt>
                <c:pt idx="128">
                  <c:v>1979q1</c:v>
                </c:pt>
                <c:pt idx="129">
                  <c:v>1979q2</c:v>
                </c:pt>
                <c:pt idx="130">
                  <c:v>1979q3</c:v>
                </c:pt>
                <c:pt idx="131">
                  <c:v>1979q4</c:v>
                </c:pt>
                <c:pt idx="132">
                  <c:v>1980q1</c:v>
                </c:pt>
                <c:pt idx="133">
                  <c:v>1980q2</c:v>
                </c:pt>
                <c:pt idx="134">
                  <c:v>1980q3</c:v>
                </c:pt>
                <c:pt idx="135">
                  <c:v>1980q4</c:v>
                </c:pt>
                <c:pt idx="136">
                  <c:v>1981q1</c:v>
                </c:pt>
                <c:pt idx="137">
                  <c:v>1981q2</c:v>
                </c:pt>
                <c:pt idx="138">
                  <c:v>1981q3</c:v>
                </c:pt>
                <c:pt idx="139">
                  <c:v>1981q4</c:v>
                </c:pt>
                <c:pt idx="140">
                  <c:v>1982q1</c:v>
                </c:pt>
                <c:pt idx="141">
                  <c:v>1982q2</c:v>
                </c:pt>
                <c:pt idx="142">
                  <c:v>1982q3</c:v>
                </c:pt>
                <c:pt idx="143">
                  <c:v>1982q4</c:v>
                </c:pt>
                <c:pt idx="144">
                  <c:v>1983q1</c:v>
                </c:pt>
                <c:pt idx="145">
                  <c:v>1983q2</c:v>
                </c:pt>
                <c:pt idx="146">
                  <c:v>1983q3</c:v>
                </c:pt>
                <c:pt idx="147">
                  <c:v>1983q4</c:v>
                </c:pt>
                <c:pt idx="148">
                  <c:v>1984q1</c:v>
                </c:pt>
                <c:pt idx="149">
                  <c:v>1984q2</c:v>
                </c:pt>
                <c:pt idx="150">
                  <c:v>1984q3</c:v>
                </c:pt>
                <c:pt idx="151">
                  <c:v>1984q4</c:v>
                </c:pt>
                <c:pt idx="152">
                  <c:v>1985q1</c:v>
                </c:pt>
                <c:pt idx="153">
                  <c:v>1985q2</c:v>
                </c:pt>
                <c:pt idx="154">
                  <c:v>1985q3</c:v>
                </c:pt>
                <c:pt idx="155">
                  <c:v>1985q4</c:v>
                </c:pt>
                <c:pt idx="156">
                  <c:v>1986q1</c:v>
                </c:pt>
                <c:pt idx="157">
                  <c:v>1986q2</c:v>
                </c:pt>
                <c:pt idx="158">
                  <c:v>1986q3</c:v>
                </c:pt>
                <c:pt idx="159">
                  <c:v>1986q4</c:v>
                </c:pt>
                <c:pt idx="160">
                  <c:v>1987q1</c:v>
                </c:pt>
                <c:pt idx="161">
                  <c:v>1987q2</c:v>
                </c:pt>
                <c:pt idx="162">
                  <c:v>1987q3</c:v>
                </c:pt>
                <c:pt idx="163">
                  <c:v>1987q4</c:v>
                </c:pt>
                <c:pt idx="164">
                  <c:v>1988q1</c:v>
                </c:pt>
                <c:pt idx="165">
                  <c:v>1988q2</c:v>
                </c:pt>
                <c:pt idx="166">
                  <c:v>1988q3</c:v>
                </c:pt>
                <c:pt idx="167">
                  <c:v>1988q4</c:v>
                </c:pt>
                <c:pt idx="168">
                  <c:v>1989q1</c:v>
                </c:pt>
                <c:pt idx="169">
                  <c:v>1989q2</c:v>
                </c:pt>
                <c:pt idx="170">
                  <c:v>1989q3</c:v>
                </c:pt>
                <c:pt idx="171">
                  <c:v>1989q4</c:v>
                </c:pt>
                <c:pt idx="172">
                  <c:v>1990q1</c:v>
                </c:pt>
                <c:pt idx="173">
                  <c:v>1990q2</c:v>
                </c:pt>
                <c:pt idx="174">
                  <c:v>1990q3</c:v>
                </c:pt>
                <c:pt idx="175">
                  <c:v>1990q4</c:v>
                </c:pt>
                <c:pt idx="176">
                  <c:v>1991q1</c:v>
                </c:pt>
                <c:pt idx="177">
                  <c:v>1991q2</c:v>
                </c:pt>
                <c:pt idx="178">
                  <c:v>1991q3</c:v>
                </c:pt>
                <c:pt idx="179">
                  <c:v>1991q4</c:v>
                </c:pt>
                <c:pt idx="180">
                  <c:v>1992q1</c:v>
                </c:pt>
                <c:pt idx="181">
                  <c:v>1992q2</c:v>
                </c:pt>
                <c:pt idx="182">
                  <c:v>1992q3</c:v>
                </c:pt>
                <c:pt idx="183">
                  <c:v>1992q4</c:v>
                </c:pt>
                <c:pt idx="184">
                  <c:v>1993q1</c:v>
                </c:pt>
                <c:pt idx="185">
                  <c:v>1993q2</c:v>
                </c:pt>
                <c:pt idx="186">
                  <c:v>1993q3</c:v>
                </c:pt>
                <c:pt idx="187">
                  <c:v>1993q4</c:v>
                </c:pt>
                <c:pt idx="188">
                  <c:v>1994q1</c:v>
                </c:pt>
                <c:pt idx="189">
                  <c:v>1994q2</c:v>
                </c:pt>
                <c:pt idx="190">
                  <c:v>1994q3</c:v>
                </c:pt>
                <c:pt idx="191">
                  <c:v>1994q4</c:v>
                </c:pt>
                <c:pt idx="192">
                  <c:v>1995q1</c:v>
                </c:pt>
                <c:pt idx="193">
                  <c:v>1995q2</c:v>
                </c:pt>
                <c:pt idx="194">
                  <c:v>1995q3</c:v>
                </c:pt>
                <c:pt idx="195">
                  <c:v>1995q4</c:v>
                </c:pt>
                <c:pt idx="196">
                  <c:v>1996q1</c:v>
                </c:pt>
                <c:pt idx="197">
                  <c:v>1996q2</c:v>
                </c:pt>
                <c:pt idx="198">
                  <c:v>1996q3</c:v>
                </c:pt>
                <c:pt idx="199">
                  <c:v>1996q4</c:v>
                </c:pt>
                <c:pt idx="200">
                  <c:v>1997q1</c:v>
                </c:pt>
                <c:pt idx="201">
                  <c:v>1997q2</c:v>
                </c:pt>
                <c:pt idx="202">
                  <c:v>1997q3</c:v>
                </c:pt>
                <c:pt idx="203">
                  <c:v>1997q4</c:v>
                </c:pt>
                <c:pt idx="204">
                  <c:v>1998q1</c:v>
                </c:pt>
                <c:pt idx="205">
                  <c:v>1998q2</c:v>
                </c:pt>
                <c:pt idx="206">
                  <c:v>1998q3</c:v>
                </c:pt>
                <c:pt idx="207">
                  <c:v>1998q4</c:v>
                </c:pt>
                <c:pt idx="208">
                  <c:v>1999q1</c:v>
                </c:pt>
                <c:pt idx="209">
                  <c:v>1999q2</c:v>
                </c:pt>
                <c:pt idx="210">
                  <c:v>1999q3</c:v>
                </c:pt>
                <c:pt idx="211">
                  <c:v>1999q4</c:v>
                </c:pt>
                <c:pt idx="212">
                  <c:v>2000q1</c:v>
                </c:pt>
                <c:pt idx="213">
                  <c:v>2000q2</c:v>
                </c:pt>
                <c:pt idx="214">
                  <c:v>2000q3</c:v>
                </c:pt>
                <c:pt idx="215">
                  <c:v>2000q4</c:v>
                </c:pt>
                <c:pt idx="216">
                  <c:v>2001q1</c:v>
                </c:pt>
                <c:pt idx="217">
                  <c:v>2001q2</c:v>
                </c:pt>
                <c:pt idx="218">
                  <c:v>2001q3</c:v>
                </c:pt>
                <c:pt idx="219">
                  <c:v>2001q4</c:v>
                </c:pt>
                <c:pt idx="220">
                  <c:v>2002q1</c:v>
                </c:pt>
                <c:pt idx="221">
                  <c:v>2002q2</c:v>
                </c:pt>
                <c:pt idx="222">
                  <c:v>2002q3</c:v>
                </c:pt>
                <c:pt idx="223">
                  <c:v>2002q4</c:v>
                </c:pt>
                <c:pt idx="224">
                  <c:v>2003q1</c:v>
                </c:pt>
                <c:pt idx="225">
                  <c:v>2003q2</c:v>
                </c:pt>
                <c:pt idx="226">
                  <c:v>2003q3</c:v>
                </c:pt>
                <c:pt idx="227">
                  <c:v>2003q4</c:v>
                </c:pt>
                <c:pt idx="228">
                  <c:v>2004q1</c:v>
                </c:pt>
                <c:pt idx="229">
                  <c:v>2004q2</c:v>
                </c:pt>
                <c:pt idx="230">
                  <c:v>2004q3</c:v>
                </c:pt>
                <c:pt idx="231">
                  <c:v>2004q4</c:v>
                </c:pt>
                <c:pt idx="232">
                  <c:v>2005q1</c:v>
                </c:pt>
                <c:pt idx="233">
                  <c:v>2005q2</c:v>
                </c:pt>
                <c:pt idx="234">
                  <c:v>2005q3</c:v>
                </c:pt>
                <c:pt idx="235">
                  <c:v>2005q4</c:v>
                </c:pt>
                <c:pt idx="236">
                  <c:v>2006q1</c:v>
                </c:pt>
                <c:pt idx="237">
                  <c:v>2006q2</c:v>
                </c:pt>
                <c:pt idx="238">
                  <c:v>2006q3</c:v>
                </c:pt>
                <c:pt idx="239">
                  <c:v>2006q4</c:v>
                </c:pt>
                <c:pt idx="240">
                  <c:v>2007q1</c:v>
                </c:pt>
                <c:pt idx="241">
                  <c:v>2007q2</c:v>
                </c:pt>
                <c:pt idx="242">
                  <c:v>2007q3</c:v>
                </c:pt>
                <c:pt idx="243">
                  <c:v>2007q4</c:v>
                </c:pt>
                <c:pt idx="244">
                  <c:v>2008q1</c:v>
                </c:pt>
                <c:pt idx="245">
                  <c:v>2008q2</c:v>
                </c:pt>
                <c:pt idx="246">
                  <c:v>2008q3</c:v>
                </c:pt>
                <c:pt idx="247">
                  <c:v>2008q4</c:v>
                </c:pt>
                <c:pt idx="248">
                  <c:v>2009q1</c:v>
                </c:pt>
                <c:pt idx="249">
                  <c:v>2009q2</c:v>
                </c:pt>
                <c:pt idx="250">
                  <c:v>2009q3</c:v>
                </c:pt>
                <c:pt idx="251">
                  <c:v>2009q4</c:v>
                </c:pt>
                <c:pt idx="252">
                  <c:v>2010q1</c:v>
                </c:pt>
                <c:pt idx="253">
                  <c:v>2010q2</c:v>
                </c:pt>
                <c:pt idx="254">
                  <c:v>2010q3</c:v>
                </c:pt>
                <c:pt idx="255">
                  <c:v>2010q4</c:v>
                </c:pt>
                <c:pt idx="256">
                  <c:v>2011q1</c:v>
                </c:pt>
                <c:pt idx="257">
                  <c:v>2011q2</c:v>
                </c:pt>
                <c:pt idx="258">
                  <c:v>2011q3</c:v>
                </c:pt>
                <c:pt idx="259">
                  <c:v>2011q4</c:v>
                </c:pt>
                <c:pt idx="260">
                  <c:v>2012q1</c:v>
                </c:pt>
                <c:pt idx="261">
                  <c:v>2012q2</c:v>
                </c:pt>
                <c:pt idx="262">
                  <c:v>2012q3</c:v>
                </c:pt>
                <c:pt idx="263">
                  <c:v>2012q4</c:v>
                </c:pt>
                <c:pt idx="264">
                  <c:v>2013q1</c:v>
                </c:pt>
                <c:pt idx="265">
                  <c:v>2013q2</c:v>
                </c:pt>
                <c:pt idx="266">
                  <c:v>2013q3</c:v>
                </c:pt>
                <c:pt idx="267">
                  <c:v>2013q4</c:v>
                </c:pt>
                <c:pt idx="268">
                  <c:v>2014q1</c:v>
                </c:pt>
                <c:pt idx="269">
                  <c:v>2014q2</c:v>
                </c:pt>
                <c:pt idx="270">
                  <c:v>2014q3</c:v>
                </c:pt>
                <c:pt idx="271">
                  <c:v>2014q4</c:v>
                </c:pt>
                <c:pt idx="272">
                  <c:v>2015q1</c:v>
                </c:pt>
              </c:strCache>
            </c:strRef>
          </c:cat>
          <c:val>
            <c:numRef>
              <c:f>'10_o_comp'!$J$3:$J$275</c:f>
              <c:numCache>
                <c:formatCode>0</c:formatCode>
                <c:ptCount val="273"/>
                <c:pt idx="0">
                  <c:v>0.0</c:v>
                </c:pt>
                <c:pt idx="1">
                  <c:v>0.0</c:v>
                </c:pt>
                <c:pt idx="2">
                  <c:v>0.0</c:v>
                </c:pt>
                <c:pt idx="3">
                  <c:v>0.0</c:v>
                </c:pt>
                <c:pt idx="4">
                  <c:v>0.0</c:v>
                </c:pt>
                <c:pt idx="5">
                  <c:v>0.0</c:v>
                </c:pt>
                <c:pt idx="6">
                  <c:v>0.0</c:v>
                </c:pt>
                <c:pt idx="7">
                  <c:v>0.0</c:v>
                </c:pt>
                <c:pt idx="8">
                  <c:v>1.0</c:v>
                </c:pt>
                <c:pt idx="9">
                  <c:v>1.0</c:v>
                </c:pt>
                <c:pt idx="10">
                  <c:v>1.0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1.0</c:v>
                </c:pt>
                <c:pt idx="27">
                  <c:v>1.0</c:v>
                </c:pt>
                <c:pt idx="28">
                  <c:v>1.0</c:v>
                </c:pt>
                <c:pt idx="29">
                  <c:v>1.0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1.0</c:v>
                </c:pt>
                <c:pt idx="44">
                  <c:v>1.0</c:v>
                </c:pt>
                <c:pt idx="45">
                  <c:v>0.0</c:v>
                </c:pt>
                <c:pt idx="46">
                  <c:v>0.0</c:v>
                </c:pt>
                <c:pt idx="47">
                  <c:v>0.0</c:v>
                </c:pt>
                <c:pt idx="48">
                  <c:v>0.0</c:v>
                </c:pt>
                <c:pt idx="49">
                  <c:v>0.0</c:v>
                </c:pt>
                <c:pt idx="50">
                  <c:v>0.0</c:v>
                </c:pt>
                <c:pt idx="51">
                  <c:v>0.0</c:v>
                </c:pt>
                <c:pt idx="52">
                  <c:v>0.0</c:v>
                </c:pt>
                <c:pt idx="53">
                  <c:v>1.0</c:v>
                </c:pt>
                <c:pt idx="54">
                  <c:v>1.0</c:v>
                </c:pt>
                <c:pt idx="55">
                  <c:v>1.0</c:v>
                </c:pt>
                <c:pt idx="56">
                  <c:v>1.0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1.0</c:v>
                </c:pt>
                <c:pt idx="93">
                  <c:v>1.0</c:v>
                </c:pt>
                <c:pt idx="94">
                  <c:v>1.0</c:v>
                </c:pt>
                <c:pt idx="95">
                  <c:v>1.0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1.0</c:v>
                </c:pt>
                <c:pt idx="109">
                  <c:v>1.0</c:v>
                </c:pt>
                <c:pt idx="110">
                  <c:v>1.0</c:v>
                </c:pt>
                <c:pt idx="111">
                  <c:v>1.0</c:v>
                </c:pt>
                <c:pt idx="112">
                  <c:v>1.0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1.0</c:v>
                </c:pt>
                <c:pt idx="133">
                  <c:v>1.0</c:v>
                </c:pt>
                <c:pt idx="134">
                  <c:v>0.0</c:v>
                </c:pt>
                <c:pt idx="135">
                  <c:v>0.0</c:v>
                </c:pt>
                <c:pt idx="136">
                  <c:v>0.0</c:v>
                </c:pt>
                <c:pt idx="137">
                  <c:v>0.0</c:v>
                </c:pt>
                <c:pt idx="138">
                  <c:v>1.0</c:v>
                </c:pt>
                <c:pt idx="139">
                  <c:v>1.0</c:v>
                </c:pt>
                <c:pt idx="140">
                  <c:v>1.0</c:v>
                </c:pt>
                <c:pt idx="141">
                  <c:v>1.0</c:v>
                </c:pt>
                <c:pt idx="142">
                  <c:v>1.0</c:v>
                </c:pt>
                <c:pt idx="143">
                  <c:v>1.0</c:v>
                </c:pt>
                <c:pt idx="144">
                  <c:v>0.0</c:v>
                </c:pt>
                <c:pt idx="145">
                  <c:v>0.0</c:v>
                </c:pt>
                <c:pt idx="146">
                  <c:v>0.0</c:v>
                </c:pt>
                <c:pt idx="147">
                  <c:v>0.0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0.0</c:v>
                </c:pt>
                <c:pt idx="165">
                  <c:v>0.0</c:v>
                </c:pt>
                <c:pt idx="166">
                  <c:v>0.0</c:v>
                </c:pt>
                <c:pt idx="167">
                  <c:v>0.0</c:v>
                </c:pt>
                <c:pt idx="168">
                  <c:v>0.0</c:v>
                </c:pt>
                <c:pt idx="169">
                  <c:v>0.0</c:v>
                </c:pt>
                <c:pt idx="170">
                  <c:v>0.0</c:v>
                </c:pt>
                <c:pt idx="171">
                  <c:v>0.0</c:v>
                </c:pt>
                <c:pt idx="172">
                  <c:v>0.0</c:v>
                </c:pt>
                <c:pt idx="173">
                  <c:v>0.0</c:v>
                </c:pt>
                <c:pt idx="174">
                  <c:v>1.0</c:v>
                </c:pt>
                <c:pt idx="175">
                  <c:v>1.0</c:v>
                </c:pt>
                <c:pt idx="176">
                  <c:v>1.0</c:v>
                </c:pt>
                <c:pt idx="177">
                  <c:v>0.0</c:v>
                </c:pt>
                <c:pt idx="178">
                  <c:v>0.0</c:v>
                </c:pt>
                <c:pt idx="179">
                  <c:v>0.0</c:v>
                </c:pt>
                <c:pt idx="180">
                  <c:v>0.0</c:v>
                </c:pt>
                <c:pt idx="181">
                  <c:v>0.0</c:v>
                </c:pt>
                <c:pt idx="182">
                  <c:v>0.0</c:v>
                </c:pt>
                <c:pt idx="183">
                  <c:v>0.0</c:v>
                </c:pt>
                <c:pt idx="184">
                  <c:v>0.0</c:v>
                </c:pt>
                <c:pt idx="185">
                  <c:v>0.0</c:v>
                </c:pt>
                <c:pt idx="186">
                  <c:v>0.0</c:v>
                </c:pt>
                <c:pt idx="187">
                  <c:v>0.0</c:v>
                </c:pt>
                <c:pt idx="188">
                  <c:v>0.0</c:v>
                </c:pt>
                <c:pt idx="189">
                  <c:v>0.0</c:v>
                </c:pt>
                <c:pt idx="190">
                  <c:v>0.0</c:v>
                </c:pt>
                <c:pt idx="191">
                  <c:v>0.0</c:v>
                </c:pt>
                <c:pt idx="192">
                  <c:v>0.0</c:v>
                </c:pt>
                <c:pt idx="193">
                  <c:v>0.0</c:v>
                </c:pt>
                <c:pt idx="194">
                  <c:v>0.0</c:v>
                </c:pt>
                <c:pt idx="195">
                  <c:v>0.0</c:v>
                </c:pt>
                <c:pt idx="196">
                  <c:v>0.0</c:v>
                </c:pt>
                <c:pt idx="197">
                  <c:v>0.0</c:v>
                </c:pt>
                <c:pt idx="198">
                  <c:v>0.0</c:v>
                </c:pt>
                <c:pt idx="199">
                  <c:v>0.0</c:v>
                </c:pt>
                <c:pt idx="200">
                  <c:v>0.0</c:v>
                </c:pt>
                <c:pt idx="201">
                  <c:v>0.0</c:v>
                </c:pt>
                <c:pt idx="202">
                  <c:v>0.0</c:v>
                </c:pt>
                <c:pt idx="203">
                  <c:v>0.0</c:v>
                </c:pt>
                <c:pt idx="204">
                  <c:v>0.0</c:v>
                </c:pt>
                <c:pt idx="205">
                  <c:v>0.0</c:v>
                </c:pt>
                <c:pt idx="206">
                  <c:v>0.0</c:v>
                </c:pt>
                <c:pt idx="207">
                  <c:v>0.0</c:v>
                </c:pt>
                <c:pt idx="208">
                  <c:v>0.0</c:v>
                </c:pt>
                <c:pt idx="209">
                  <c:v>0.0</c:v>
                </c:pt>
                <c:pt idx="210">
                  <c:v>0.0</c:v>
                </c:pt>
                <c:pt idx="211">
                  <c:v>0.0</c:v>
                </c:pt>
                <c:pt idx="212">
                  <c:v>0.0</c:v>
                </c:pt>
                <c:pt idx="213">
                  <c:v>0.0</c:v>
                </c:pt>
                <c:pt idx="214">
                  <c:v>0.0</c:v>
                </c:pt>
                <c:pt idx="215">
                  <c:v>0.0</c:v>
                </c:pt>
                <c:pt idx="216">
                  <c:v>0.0</c:v>
                </c:pt>
                <c:pt idx="217">
                  <c:v>1.0</c:v>
                </c:pt>
                <c:pt idx="218">
                  <c:v>1.0</c:v>
                </c:pt>
                <c:pt idx="219">
                  <c:v>1.0</c:v>
                </c:pt>
                <c:pt idx="220">
                  <c:v>0.0</c:v>
                </c:pt>
                <c:pt idx="221">
                  <c:v>0.0</c:v>
                </c:pt>
                <c:pt idx="222">
                  <c:v>0.0</c:v>
                </c:pt>
                <c:pt idx="223">
                  <c:v>0.0</c:v>
                </c:pt>
                <c:pt idx="224">
                  <c:v>0.0</c:v>
                </c:pt>
                <c:pt idx="225">
                  <c:v>0.0</c:v>
                </c:pt>
                <c:pt idx="226">
                  <c:v>0.0</c:v>
                </c:pt>
                <c:pt idx="227">
                  <c:v>0.0</c:v>
                </c:pt>
                <c:pt idx="228">
                  <c:v>0.0</c:v>
                </c:pt>
                <c:pt idx="229">
                  <c:v>0.0</c:v>
                </c:pt>
                <c:pt idx="230">
                  <c:v>0.0</c:v>
                </c:pt>
                <c:pt idx="231">
                  <c:v>0.0</c:v>
                </c:pt>
                <c:pt idx="232">
                  <c:v>0.0</c:v>
                </c:pt>
                <c:pt idx="233">
                  <c:v>0.0</c:v>
                </c:pt>
                <c:pt idx="234">
                  <c:v>0.0</c:v>
                </c:pt>
                <c:pt idx="235">
                  <c:v>0.0</c:v>
                </c:pt>
                <c:pt idx="236">
                  <c:v>0.0</c:v>
                </c:pt>
                <c:pt idx="237">
                  <c:v>0.0</c:v>
                </c:pt>
                <c:pt idx="238">
                  <c:v>0.0</c:v>
                </c:pt>
                <c:pt idx="239">
                  <c:v>0.0</c:v>
                </c:pt>
                <c:pt idx="240">
                  <c:v>0.0</c:v>
                </c:pt>
                <c:pt idx="241">
                  <c:v>0.0</c:v>
                </c:pt>
                <c:pt idx="242">
                  <c:v>0.0</c:v>
                </c:pt>
                <c:pt idx="243">
                  <c:v>0.0</c:v>
                </c:pt>
                <c:pt idx="244">
                  <c:v>1.0</c:v>
                </c:pt>
                <c:pt idx="245">
                  <c:v>1.0</c:v>
                </c:pt>
                <c:pt idx="246">
                  <c:v>1.0</c:v>
                </c:pt>
                <c:pt idx="247">
                  <c:v>1.0</c:v>
                </c:pt>
                <c:pt idx="248">
                  <c:v>1.0</c:v>
                </c:pt>
                <c:pt idx="249">
                  <c:v>1.0</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numCache>
            </c:numRef>
          </c:val>
        </c:ser>
        <c:dLbls>
          <c:showLegendKey val="0"/>
          <c:showVal val="0"/>
          <c:showCatName val="0"/>
          <c:showSerName val="0"/>
          <c:showPercent val="0"/>
          <c:showBubbleSize val="0"/>
        </c:dLbls>
        <c:gapWidth val="0"/>
        <c:axId val="-2091476600"/>
        <c:axId val="-2091480072"/>
      </c:barChart>
      <c:lineChart>
        <c:grouping val="standard"/>
        <c:varyColors val="0"/>
        <c:ser>
          <c:idx val="0"/>
          <c:order val="0"/>
          <c:tx>
            <c:strRef>
              <c:f>'10_o_comp'!$B$2</c:f>
              <c:strCache>
                <c:ptCount val="1"/>
                <c:pt idx="0">
                  <c:v>rgdp</c:v>
                </c:pt>
              </c:strCache>
            </c:strRef>
          </c:tx>
          <c:cat>
            <c:strRef>
              <c:f>'10_o_comp'!$A$3:$A$275</c:f>
              <c:strCache>
                <c:ptCount val="273"/>
                <c:pt idx="0">
                  <c:v>1947q1</c:v>
                </c:pt>
                <c:pt idx="1">
                  <c:v>1947q2</c:v>
                </c:pt>
                <c:pt idx="2">
                  <c:v>1947q3</c:v>
                </c:pt>
                <c:pt idx="3">
                  <c:v>1947q4</c:v>
                </c:pt>
                <c:pt idx="4">
                  <c:v>1948q1</c:v>
                </c:pt>
                <c:pt idx="5">
                  <c:v>1948q2</c:v>
                </c:pt>
                <c:pt idx="6">
                  <c:v>1948q3</c:v>
                </c:pt>
                <c:pt idx="7">
                  <c:v>1948q4</c:v>
                </c:pt>
                <c:pt idx="8">
                  <c:v>1949q1</c:v>
                </c:pt>
                <c:pt idx="9">
                  <c:v>1949q2</c:v>
                </c:pt>
                <c:pt idx="10">
                  <c:v>1949q3</c:v>
                </c:pt>
                <c:pt idx="11">
                  <c:v>1949q4</c:v>
                </c:pt>
                <c:pt idx="12">
                  <c:v>1950q1</c:v>
                </c:pt>
                <c:pt idx="13">
                  <c:v>1950q2</c:v>
                </c:pt>
                <c:pt idx="14">
                  <c:v>1950q3</c:v>
                </c:pt>
                <c:pt idx="15">
                  <c:v>1950q4</c:v>
                </c:pt>
                <c:pt idx="16">
                  <c:v>1951q1</c:v>
                </c:pt>
                <c:pt idx="17">
                  <c:v>1951q2</c:v>
                </c:pt>
                <c:pt idx="18">
                  <c:v>1951q3</c:v>
                </c:pt>
                <c:pt idx="19">
                  <c:v>1951q4</c:v>
                </c:pt>
                <c:pt idx="20">
                  <c:v>1952q1</c:v>
                </c:pt>
                <c:pt idx="21">
                  <c:v>1952q2</c:v>
                </c:pt>
                <c:pt idx="22">
                  <c:v>1952q3</c:v>
                </c:pt>
                <c:pt idx="23">
                  <c:v>1952q4</c:v>
                </c:pt>
                <c:pt idx="24">
                  <c:v>1953q1</c:v>
                </c:pt>
                <c:pt idx="25">
                  <c:v>1953q2</c:v>
                </c:pt>
                <c:pt idx="26">
                  <c:v>1953q3</c:v>
                </c:pt>
                <c:pt idx="27">
                  <c:v>1953q4</c:v>
                </c:pt>
                <c:pt idx="28">
                  <c:v>1954q1</c:v>
                </c:pt>
                <c:pt idx="29">
                  <c:v>1954q2</c:v>
                </c:pt>
                <c:pt idx="30">
                  <c:v>1954q3</c:v>
                </c:pt>
                <c:pt idx="31">
                  <c:v>1954q4</c:v>
                </c:pt>
                <c:pt idx="32">
                  <c:v>1955q1</c:v>
                </c:pt>
                <c:pt idx="33">
                  <c:v>1955q2</c:v>
                </c:pt>
                <c:pt idx="34">
                  <c:v>1955q3</c:v>
                </c:pt>
                <c:pt idx="35">
                  <c:v>1955q4</c:v>
                </c:pt>
                <c:pt idx="36">
                  <c:v>1956q1</c:v>
                </c:pt>
                <c:pt idx="37">
                  <c:v>1956q2</c:v>
                </c:pt>
                <c:pt idx="38">
                  <c:v>1956q3</c:v>
                </c:pt>
                <c:pt idx="39">
                  <c:v>1956q4</c:v>
                </c:pt>
                <c:pt idx="40">
                  <c:v>1957q1</c:v>
                </c:pt>
                <c:pt idx="41">
                  <c:v>1957q2</c:v>
                </c:pt>
                <c:pt idx="42">
                  <c:v>1957q3</c:v>
                </c:pt>
                <c:pt idx="43">
                  <c:v>1957q4</c:v>
                </c:pt>
                <c:pt idx="44">
                  <c:v>1958q1</c:v>
                </c:pt>
                <c:pt idx="45">
                  <c:v>1958q2</c:v>
                </c:pt>
                <c:pt idx="46">
                  <c:v>1958q3</c:v>
                </c:pt>
                <c:pt idx="47">
                  <c:v>1958q4</c:v>
                </c:pt>
                <c:pt idx="48">
                  <c:v>1959q1</c:v>
                </c:pt>
                <c:pt idx="49">
                  <c:v>1959q2</c:v>
                </c:pt>
                <c:pt idx="50">
                  <c:v>1959q3</c:v>
                </c:pt>
                <c:pt idx="51">
                  <c:v>1959q4</c:v>
                </c:pt>
                <c:pt idx="52">
                  <c:v>1960q1</c:v>
                </c:pt>
                <c:pt idx="53">
                  <c:v>1960q2</c:v>
                </c:pt>
                <c:pt idx="54">
                  <c:v>1960q3</c:v>
                </c:pt>
                <c:pt idx="55">
                  <c:v>1960q4</c:v>
                </c:pt>
                <c:pt idx="56">
                  <c:v>1961q1</c:v>
                </c:pt>
                <c:pt idx="57">
                  <c:v>1961q2</c:v>
                </c:pt>
                <c:pt idx="58">
                  <c:v>1961q3</c:v>
                </c:pt>
                <c:pt idx="59">
                  <c:v>1961q4</c:v>
                </c:pt>
                <c:pt idx="60">
                  <c:v>1962q1</c:v>
                </c:pt>
                <c:pt idx="61">
                  <c:v>1962q2</c:v>
                </c:pt>
                <c:pt idx="62">
                  <c:v>1962q3</c:v>
                </c:pt>
                <c:pt idx="63">
                  <c:v>1962q4</c:v>
                </c:pt>
                <c:pt idx="64">
                  <c:v>1963q1</c:v>
                </c:pt>
                <c:pt idx="65">
                  <c:v>1963q2</c:v>
                </c:pt>
                <c:pt idx="66">
                  <c:v>1963q3</c:v>
                </c:pt>
                <c:pt idx="67">
                  <c:v>1963q4</c:v>
                </c:pt>
                <c:pt idx="68">
                  <c:v>1964q1</c:v>
                </c:pt>
                <c:pt idx="69">
                  <c:v>1964q2</c:v>
                </c:pt>
                <c:pt idx="70">
                  <c:v>1964q3</c:v>
                </c:pt>
                <c:pt idx="71">
                  <c:v>1964q4</c:v>
                </c:pt>
                <c:pt idx="72">
                  <c:v>1965q1</c:v>
                </c:pt>
                <c:pt idx="73">
                  <c:v>1965q2</c:v>
                </c:pt>
                <c:pt idx="74">
                  <c:v>1965q3</c:v>
                </c:pt>
                <c:pt idx="75">
                  <c:v>1965q4</c:v>
                </c:pt>
                <c:pt idx="76">
                  <c:v>1966q1</c:v>
                </c:pt>
                <c:pt idx="77">
                  <c:v>1966q2</c:v>
                </c:pt>
                <c:pt idx="78">
                  <c:v>1966q3</c:v>
                </c:pt>
                <c:pt idx="79">
                  <c:v>1966q4</c:v>
                </c:pt>
                <c:pt idx="80">
                  <c:v>1967q1</c:v>
                </c:pt>
                <c:pt idx="81">
                  <c:v>1967q2</c:v>
                </c:pt>
                <c:pt idx="82">
                  <c:v>1967q3</c:v>
                </c:pt>
                <c:pt idx="83">
                  <c:v>1967q4</c:v>
                </c:pt>
                <c:pt idx="84">
                  <c:v>1968q1</c:v>
                </c:pt>
                <c:pt idx="85">
                  <c:v>1968q2</c:v>
                </c:pt>
                <c:pt idx="86">
                  <c:v>1968q3</c:v>
                </c:pt>
                <c:pt idx="87">
                  <c:v>1968q4</c:v>
                </c:pt>
                <c:pt idx="88">
                  <c:v>1969q1</c:v>
                </c:pt>
                <c:pt idx="89">
                  <c:v>1969q2</c:v>
                </c:pt>
                <c:pt idx="90">
                  <c:v>1969q3</c:v>
                </c:pt>
                <c:pt idx="91">
                  <c:v>1969q4</c:v>
                </c:pt>
                <c:pt idx="92">
                  <c:v>1970q1</c:v>
                </c:pt>
                <c:pt idx="93">
                  <c:v>1970q2</c:v>
                </c:pt>
                <c:pt idx="94">
                  <c:v>1970q3</c:v>
                </c:pt>
                <c:pt idx="95">
                  <c:v>1970q4</c:v>
                </c:pt>
                <c:pt idx="96">
                  <c:v>1971q1</c:v>
                </c:pt>
                <c:pt idx="97">
                  <c:v>1971q2</c:v>
                </c:pt>
                <c:pt idx="98">
                  <c:v>1971q3</c:v>
                </c:pt>
                <c:pt idx="99">
                  <c:v>1971q4</c:v>
                </c:pt>
                <c:pt idx="100">
                  <c:v>1972q1</c:v>
                </c:pt>
                <c:pt idx="101">
                  <c:v>1972q2</c:v>
                </c:pt>
                <c:pt idx="102">
                  <c:v>1972q3</c:v>
                </c:pt>
                <c:pt idx="103">
                  <c:v>1972q4</c:v>
                </c:pt>
                <c:pt idx="104">
                  <c:v>1973q1</c:v>
                </c:pt>
                <c:pt idx="105">
                  <c:v>1973q2</c:v>
                </c:pt>
                <c:pt idx="106">
                  <c:v>1973q3</c:v>
                </c:pt>
                <c:pt idx="107">
                  <c:v>1973q4</c:v>
                </c:pt>
                <c:pt idx="108">
                  <c:v>1974q1</c:v>
                </c:pt>
                <c:pt idx="109">
                  <c:v>1974q2</c:v>
                </c:pt>
                <c:pt idx="110">
                  <c:v>1974q3</c:v>
                </c:pt>
                <c:pt idx="111">
                  <c:v>1974q4</c:v>
                </c:pt>
                <c:pt idx="112">
                  <c:v>1975q1</c:v>
                </c:pt>
                <c:pt idx="113">
                  <c:v>1975q2</c:v>
                </c:pt>
                <c:pt idx="114">
                  <c:v>1975q3</c:v>
                </c:pt>
                <c:pt idx="115">
                  <c:v>1975q4</c:v>
                </c:pt>
                <c:pt idx="116">
                  <c:v>1976q1</c:v>
                </c:pt>
                <c:pt idx="117">
                  <c:v>1976q2</c:v>
                </c:pt>
                <c:pt idx="118">
                  <c:v>1976q3</c:v>
                </c:pt>
                <c:pt idx="119">
                  <c:v>1976q4</c:v>
                </c:pt>
                <c:pt idx="120">
                  <c:v>1977q1</c:v>
                </c:pt>
                <c:pt idx="121">
                  <c:v>1977q2</c:v>
                </c:pt>
                <c:pt idx="122">
                  <c:v>1977q3</c:v>
                </c:pt>
                <c:pt idx="123">
                  <c:v>1977q4</c:v>
                </c:pt>
                <c:pt idx="124">
                  <c:v>1978q1</c:v>
                </c:pt>
                <c:pt idx="125">
                  <c:v>1978q2</c:v>
                </c:pt>
                <c:pt idx="126">
                  <c:v>1978q3</c:v>
                </c:pt>
                <c:pt idx="127">
                  <c:v>1978q4</c:v>
                </c:pt>
                <c:pt idx="128">
                  <c:v>1979q1</c:v>
                </c:pt>
                <c:pt idx="129">
                  <c:v>1979q2</c:v>
                </c:pt>
                <c:pt idx="130">
                  <c:v>1979q3</c:v>
                </c:pt>
                <c:pt idx="131">
                  <c:v>1979q4</c:v>
                </c:pt>
                <c:pt idx="132">
                  <c:v>1980q1</c:v>
                </c:pt>
                <c:pt idx="133">
                  <c:v>1980q2</c:v>
                </c:pt>
                <c:pt idx="134">
                  <c:v>1980q3</c:v>
                </c:pt>
                <c:pt idx="135">
                  <c:v>1980q4</c:v>
                </c:pt>
                <c:pt idx="136">
                  <c:v>1981q1</c:v>
                </c:pt>
                <c:pt idx="137">
                  <c:v>1981q2</c:v>
                </c:pt>
                <c:pt idx="138">
                  <c:v>1981q3</c:v>
                </c:pt>
                <c:pt idx="139">
                  <c:v>1981q4</c:v>
                </c:pt>
                <c:pt idx="140">
                  <c:v>1982q1</c:v>
                </c:pt>
                <c:pt idx="141">
                  <c:v>1982q2</c:v>
                </c:pt>
                <c:pt idx="142">
                  <c:v>1982q3</c:v>
                </c:pt>
                <c:pt idx="143">
                  <c:v>1982q4</c:v>
                </c:pt>
                <c:pt idx="144">
                  <c:v>1983q1</c:v>
                </c:pt>
                <c:pt idx="145">
                  <c:v>1983q2</c:v>
                </c:pt>
                <c:pt idx="146">
                  <c:v>1983q3</c:v>
                </c:pt>
                <c:pt idx="147">
                  <c:v>1983q4</c:v>
                </c:pt>
                <c:pt idx="148">
                  <c:v>1984q1</c:v>
                </c:pt>
                <c:pt idx="149">
                  <c:v>1984q2</c:v>
                </c:pt>
                <c:pt idx="150">
                  <c:v>1984q3</c:v>
                </c:pt>
                <c:pt idx="151">
                  <c:v>1984q4</c:v>
                </c:pt>
                <c:pt idx="152">
                  <c:v>1985q1</c:v>
                </c:pt>
                <c:pt idx="153">
                  <c:v>1985q2</c:v>
                </c:pt>
                <c:pt idx="154">
                  <c:v>1985q3</c:v>
                </c:pt>
                <c:pt idx="155">
                  <c:v>1985q4</c:v>
                </c:pt>
                <c:pt idx="156">
                  <c:v>1986q1</c:v>
                </c:pt>
                <c:pt idx="157">
                  <c:v>1986q2</c:v>
                </c:pt>
                <c:pt idx="158">
                  <c:v>1986q3</c:v>
                </c:pt>
                <c:pt idx="159">
                  <c:v>1986q4</c:v>
                </c:pt>
                <c:pt idx="160">
                  <c:v>1987q1</c:v>
                </c:pt>
                <c:pt idx="161">
                  <c:v>1987q2</c:v>
                </c:pt>
                <c:pt idx="162">
                  <c:v>1987q3</c:v>
                </c:pt>
                <c:pt idx="163">
                  <c:v>1987q4</c:v>
                </c:pt>
                <c:pt idx="164">
                  <c:v>1988q1</c:v>
                </c:pt>
                <c:pt idx="165">
                  <c:v>1988q2</c:v>
                </c:pt>
                <c:pt idx="166">
                  <c:v>1988q3</c:v>
                </c:pt>
                <c:pt idx="167">
                  <c:v>1988q4</c:v>
                </c:pt>
                <c:pt idx="168">
                  <c:v>1989q1</c:v>
                </c:pt>
                <c:pt idx="169">
                  <c:v>1989q2</c:v>
                </c:pt>
                <c:pt idx="170">
                  <c:v>1989q3</c:v>
                </c:pt>
                <c:pt idx="171">
                  <c:v>1989q4</c:v>
                </c:pt>
                <c:pt idx="172">
                  <c:v>1990q1</c:v>
                </c:pt>
                <c:pt idx="173">
                  <c:v>1990q2</c:v>
                </c:pt>
                <c:pt idx="174">
                  <c:v>1990q3</c:v>
                </c:pt>
                <c:pt idx="175">
                  <c:v>1990q4</c:v>
                </c:pt>
                <c:pt idx="176">
                  <c:v>1991q1</c:v>
                </c:pt>
                <c:pt idx="177">
                  <c:v>1991q2</c:v>
                </c:pt>
                <c:pt idx="178">
                  <c:v>1991q3</c:v>
                </c:pt>
                <c:pt idx="179">
                  <c:v>1991q4</c:v>
                </c:pt>
                <c:pt idx="180">
                  <c:v>1992q1</c:v>
                </c:pt>
                <c:pt idx="181">
                  <c:v>1992q2</c:v>
                </c:pt>
                <c:pt idx="182">
                  <c:v>1992q3</c:v>
                </c:pt>
                <c:pt idx="183">
                  <c:v>1992q4</c:v>
                </c:pt>
                <c:pt idx="184">
                  <c:v>1993q1</c:v>
                </c:pt>
                <c:pt idx="185">
                  <c:v>1993q2</c:v>
                </c:pt>
                <c:pt idx="186">
                  <c:v>1993q3</c:v>
                </c:pt>
                <c:pt idx="187">
                  <c:v>1993q4</c:v>
                </c:pt>
                <c:pt idx="188">
                  <c:v>1994q1</c:v>
                </c:pt>
                <c:pt idx="189">
                  <c:v>1994q2</c:v>
                </c:pt>
                <c:pt idx="190">
                  <c:v>1994q3</c:v>
                </c:pt>
                <c:pt idx="191">
                  <c:v>1994q4</c:v>
                </c:pt>
                <c:pt idx="192">
                  <c:v>1995q1</c:v>
                </c:pt>
                <c:pt idx="193">
                  <c:v>1995q2</c:v>
                </c:pt>
                <c:pt idx="194">
                  <c:v>1995q3</c:v>
                </c:pt>
                <c:pt idx="195">
                  <c:v>1995q4</c:v>
                </c:pt>
                <c:pt idx="196">
                  <c:v>1996q1</c:v>
                </c:pt>
                <c:pt idx="197">
                  <c:v>1996q2</c:v>
                </c:pt>
                <c:pt idx="198">
                  <c:v>1996q3</c:v>
                </c:pt>
                <c:pt idx="199">
                  <c:v>1996q4</c:v>
                </c:pt>
                <c:pt idx="200">
                  <c:v>1997q1</c:v>
                </c:pt>
                <c:pt idx="201">
                  <c:v>1997q2</c:v>
                </c:pt>
                <c:pt idx="202">
                  <c:v>1997q3</c:v>
                </c:pt>
                <c:pt idx="203">
                  <c:v>1997q4</c:v>
                </c:pt>
                <c:pt idx="204">
                  <c:v>1998q1</c:v>
                </c:pt>
                <c:pt idx="205">
                  <c:v>1998q2</c:v>
                </c:pt>
                <c:pt idx="206">
                  <c:v>1998q3</c:v>
                </c:pt>
                <c:pt idx="207">
                  <c:v>1998q4</c:v>
                </c:pt>
                <c:pt idx="208">
                  <c:v>1999q1</c:v>
                </c:pt>
                <c:pt idx="209">
                  <c:v>1999q2</c:v>
                </c:pt>
                <c:pt idx="210">
                  <c:v>1999q3</c:v>
                </c:pt>
                <c:pt idx="211">
                  <c:v>1999q4</c:v>
                </c:pt>
                <c:pt idx="212">
                  <c:v>2000q1</c:v>
                </c:pt>
                <c:pt idx="213">
                  <c:v>2000q2</c:v>
                </c:pt>
                <c:pt idx="214">
                  <c:v>2000q3</c:v>
                </c:pt>
                <c:pt idx="215">
                  <c:v>2000q4</c:v>
                </c:pt>
                <c:pt idx="216">
                  <c:v>2001q1</c:v>
                </c:pt>
                <c:pt idx="217">
                  <c:v>2001q2</c:v>
                </c:pt>
                <c:pt idx="218">
                  <c:v>2001q3</c:v>
                </c:pt>
                <c:pt idx="219">
                  <c:v>2001q4</c:v>
                </c:pt>
                <c:pt idx="220">
                  <c:v>2002q1</c:v>
                </c:pt>
                <c:pt idx="221">
                  <c:v>2002q2</c:v>
                </c:pt>
                <c:pt idx="222">
                  <c:v>2002q3</c:v>
                </c:pt>
                <c:pt idx="223">
                  <c:v>2002q4</c:v>
                </c:pt>
                <c:pt idx="224">
                  <c:v>2003q1</c:v>
                </c:pt>
                <c:pt idx="225">
                  <c:v>2003q2</c:v>
                </c:pt>
                <c:pt idx="226">
                  <c:v>2003q3</c:v>
                </c:pt>
                <c:pt idx="227">
                  <c:v>2003q4</c:v>
                </c:pt>
                <c:pt idx="228">
                  <c:v>2004q1</c:v>
                </c:pt>
                <c:pt idx="229">
                  <c:v>2004q2</c:v>
                </c:pt>
                <c:pt idx="230">
                  <c:v>2004q3</c:v>
                </c:pt>
                <c:pt idx="231">
                  <c:v>2004q4</c:v>
                </c:pt>
                <c:pt idx="232">
                  <c:v>2005q1</c:v>
                </c:pt>
                <c:pt idx="233">
                  <c:v>2005q2</c:v>
                </c:pt>
                <c:pt idx="234">
                  <c:v>2005q3</c:v>
                </c:pt>
                <c:pt idx="235">
                  <c:v>2005q4</c:v>
                </c:pt>
                <c:pt idx="236">
                  <c:v>2006q1</c:v>
                </c:pt>
                <c:pt idx="237">
                  <c:v>2006q2</c:v>
                </c:pt>
                <c:pt idx="238">
                  <c:v>2006q3</c:v>
                </c:pt>
                <c:pt idx="239">
                  <c:v>2006q4</c:v>
                </c:pt>
                <c:pt idx="240">
                  <c:v>2007q1</c:v>
                </c:pt>
                <c:pt idx="241">
                  <c:v>2007q2</c:v>
                </c:pt>
                <c:pt idx="242">
                  <c:v>2007q3</c:v>
                </c:pt>
                <c:pt idx="243">
                  <c:v>2007q4</c:v>
                </c:pt>
                <c:pt idx="244">
                  <c:v>2008q1</c:v>
                </c:pt>
                <c:pt idx="245">
                  <c:v>2008q2</c:v>
                </c:pt>
                <c:pt idx="246">
                  <c:v>2008q3</c:v>
                </c:pt>
                <c:pt idx="247">
                  <c:v>2008q4</c:v>
                </c:pt>
                <c:pt idx="248">
                  <c:v>2009q1</c:v>
                </c:pt>
                <c:pt idx="249">
                  <c:v>2009q2</c:v>
                </c:pt>
                <c:pt idx="250">
                  <c:v>2009q3</c:v>
                </c:pt>
                <c:pt idx="251">
                  <c:v>2009q4</c:v>
                </c:pt>
                <c:pt idx="252">
                  <c:v>2010q1</c:v>
                </c:pt>
                <c:pt idx="253">
                  <c:v>2010q2</c:v>
                </c:pt>
                <c:pt idx="254">
                  <c:v>2010q3</c:v>
                </c:pt>
                <c:pt idx="255">
                  <c:v>2010q4</c:v>
                </c:pt>
                <c:pt idx="256">
                  <c:v>2011q1</c:v>
                </c:pt>
                <c:pt idx="257">
                  <c:v>2011q2</c:v>
                </c:pt>
                <c:pt idx="258">
                  <c:v>2011q3</c:v>
                </c:pt>
                <c:pt idx="259">
                  <c:v>2011q4</c:v>
                </c:pt>
                <c:pt idx="260">
                  <c:v>2012q1</c:v>
                </c:pt>
                <c:pt idx="261">
                  <c:v>2012q2</c:v>
                </c:pt>
                <c:pt idx="262">
                  <c:v>2012q3</c:v>
                </c:pt>
                <c:pt idx="263">
                  <c:v>2012q4</c:v>
                </c:pt>
                <c:pt idx="264">
                  <c:v>2013q1</c:v>
                </c:pt>
                <c:pt idx="265">
                  <c:v>2013q2</c:v>
                </c:pt>
                <c:pt idx="266">
                  <c:v>2013q3</c:v>
                </c:pt>
                <c:pt idx="267">
                  <c:v>2013q4</c:v>
                </c:pt>
                <c:pt idx="268">
                  <c:v>2014q1</c:v>
                </c:pt>
                <c:pt idx="269">
                  <c:v>2014q2</c:v>
                </c:pt>
                <c:pt idx="270">
                  <c:v>2014q3</c:v>
                </c:pt>
                <c:pt idx="271">
                  <c:v>2014q4</c:v>
                </c:pt>
                <c:pt idx="272">
                  <c:v>2015q1</c:v>
                </c:pt>
              </c:strCache>
            </c:strRef>
          </c:cat>
          <c:val>
            <c:numRef>
              <c:f>'10_o_comp'!$B$3:$B$275</c:f>
            </c:numRef>
          </c:val>
          <c:smooth val="0"/>
        </c:ser>
        <c:ser>
          <c:idx val="1"/>
          <c:order val="1"/>
          <c:tx>
            <c:strRef>
              <c:f>'10_o_comp'!$C$2</c:f>
              <c:strCache>
                <c:ptCount val="1"/>
                <c:pt idx="0">
                  <c:v>rgdpc</c:v>
                </c:pt>
              </c:strCache>
            </c:strRef>
          </c:tx>
          <c:cat>
            <c:strRef>
              <c:f>'10_o_comp'!$A$3:$A$275</c:f>
              <c:strCache>
                <c:ptCount val="273"/>
                <c:pt idx="0">
                  <c:v>1947q1</c:v>
                </c:pt>
                <c:pt idx="1">
                  <c:v>1947q2</c:v>
                </c:pt>
                <c:pt idx="2">
                  <c:v>1947q3</c:v>
                </c:pt>
                <c:pt idx="3">
                  <c:v>1947q4</c:v>
                </c:pt>
                <c:pt idx="4">
                  <c:v>1948q1</c:v>
                </c:pt>
                <c:pt idx="5">
                  <c:v>1948q2</c:v>
                </c:pt>
                <c:pt idx="6">
                  <c:v>1948q3</c:v>
                </c:pt>
                <c:pt idx="7">
                  <c:v>1948q4</c:v>
                </c:pt>
                <c:pt idx="8">
                  <c:v>1949q1</c:v>
                </c:pt>
                <c:pt idx="9">
                  <c:v>1949q2</c:v>
                </c:pt>
                <c:pt idx="10">
                  <c:v>1949q3</c:v>
                </c:pt>
                <c:pt idx="11">
                  <c:v>1949q4</c:v>
                </c:pt>
                <c:pt idx="12">
                  <c:v>1950q1</c:v>
                </c:pt>
                <c:pt idx="13">
                  <c:v>1950q2</c:v>
                </c:pt>
                <c:pt idx="14">
                  <c:v>1950q3</c:v>
                </c:pt>
                <c:pt idx="15">
                  <c:v>1950q4</c:v>
                </c:pt>
                <c:pt idx="16">
                  <c:v>1951q1</c:v>
                </c:pt>
                <c:pt idx="17">
                  <c:v>1951q2</c:v>
                </c:pt>
                <c:pt idx="18">
                  <c:v>1951q3</c:v>
                </c:pt>
                <c:pt idx="19">
                  <c:v>1951q4</c:v>
                </c:pt>
                <c:pt idx="20">
                  <c:v>1952q1</c:v>
                </c:pt>
                <c:pt idx="21">
                  <c:v>1952q2</c:v>
                </c:pt>
                <c:pt idx="22">
                  <c:v>1952q3</c:v>
                </c:pt>
                <c:pt idx="23">
                  <c:v>1952q4</c:v>
                </c:pt>
                <c:pt idx="24">
                  <c:v>1953q1</c:v>
                </c:pt>
                <c:pt idx="25">
                  <c:v>1953q2</c:v>
                </c:pt>
                <c:pt idx="26">
                  <c:v>1953q3</c:v>
                </c:pt>
                <c:pt idx="27">
                  <c:v>1953q4</c:v>
                </c:pt>
                <c:pt idx="28">
                  <c:v>1954q1</c:v>
                </c:pt>
                <c:pt idx="29">
                  <c:v>1954q2</c:v>
                </c:pt>
                <c:pt idx="30">
                  <c:v>1954q3</c:v>
                </c:pt>
                <c:pt idx="31">
                  <c:v>1954q4</c:v>
                </c:pt>
                <c:pt idx="32">
                  <c:v>1955q1</c:v>
                </c:pt>
                <c:pt idx="33">
                  <c:v>1955q2</c:v>
                </c:pt>
                <c:pt idx="34">
                  <c:v>1955q3</c:v>
                </c:pt>
                <c:pt idx="35">
                  <c:v>1955q4</c:v>
                </c:pt>
                <c:pt idx="36">
                  <c:v>1956q1</c:v>
                </c:pt>
                <c:pt idx="37">
                  <c:v>1956q2</c:v>
                </c:pt>
                <c:pt idx="38">
                  <c:v>1956q3</c:v>
                </c:pt>
                <c:pt idx="39">
                  <c:v>1956q4</c:v>
                </c:pt>
                <c:pt idx="40">
                  <c:v>1957q1</c:v>
                </c:pt>
                <c:pt idx="41">
                  <c:v>1957q2</c:v>
                </c:pt>
                <c:pt idx="42">
                  <c:v>1957q3</c:v>
                </c:pt>
                <c:pt idx="43">
                  <c:v>1957q4</c:v>
                </c:pt>
                <c:pt idx="44">
                  <c:v>1958q1</c:v>
                </c:pt>
                <c:pt idx="45">
                  <c:v>1958q2</c:v>
                </c:pt>
                <c:pt idx="46">
                  <c:v>1958q3</c:v>
                </c:pt>
                <c:pt idx="47">
                  <c:v>1958q4</c:v>
                </c:pt>
                <c:pt idx="48">
                  <c:v>1959q1</c:v>
                </c:pt>
                <c:pt idx="49">
                  <c:v>1959q2</c:v>
                </c:pt>
                <c:pt idx="50">
                  <c:v>1959q3</c:v>
                </c:pt>
                <c:pt idx="51">
                  <c:v>1959q4</c:v>
                </c:pt>
                <c:pt idx="52">
                  <c:v>1960q1</c:v>
                </c:pt>
                <c:pt idx="53">
                  <c:v>1960q2</c:v>
                </c:pt>
                <c:pt idx="54">
                  <c:v>1960q3</c:v>
                </c:pt>
                <c:pt idx="55">
                  <c:v>1960q4</c:v>
                </c:pt>
                <c:pt idx="56">
                  <c:v>1961q1</c:v>
                </c:pt>
                <c:pt idx="57">
                  <c:v>1961q2</c:v>
                </c:pt>
                <c:pt idx="58">
                  <c:v>1961q3</c:v>
                </c:pt>
                <c:pt idx="59">
                  <c:v>1961q4</c:v>
                </c:pt>
                <c:pt idx="60">
                  <c:v>1962q1</c:v>
                </c:pt>
                <c:pt idx="61">
                  <c:v>1962q2</c:v>
                </c:pt>
                <c:pt idx="62">
                  <c:v>1962q3</c:v>
                </c:pt>
                <c:pt idx="63">
                  <c:v>1962q4</c:v>
                </c:pt>
                <c:pt idx="64">
                  <c:v>1963q1</c:v>
                </c:pt>
                <c:pt idx="65">
                  <c:v>1963q2</c:v>
                </c:pt>
                <c:pt idx="66">
                  <c:v>1963q3</c:v>
                </c:pt>
                <c:pt idx="67">
                  <c:v>1963q4</c:v>
                </c:pt>
                <c:pt idx="68">
                  <c:v>1964q1</c:v>
                </c:pt>
                <c:pt idx="69">
                  <c:v>1964q2</c:v>
                </c:pt>
                <c:pt idx="70">
                  <c:v>1964q3</c:v>
                </c:pt>
                <c:pt idx="71">
                  <c:v>1964q4</c:v>
                </c:pt>
                <c:pt idx="72">
                  <c:v>1965q1</c:v>
                </c:pt>
                <c:pt idx="73">
                  <c:v>1965q2</c:v>
                </c:pt>
                <c:pt idx="74">
                  <c:v>1965q3</c:v>
                </c:pt>
                <c:pt idx="75">
                  <c:v>1965q4</c:v>
                </c:pt>
                <c:pt idx="76">
                  <c:v>1966q1</c:v>
                </c:pt>
                <c:pt idx="77">
                  <c:v>1966q2</c:v>
                </c:pt>
                <c:pt idx="78">
                  <c:v>1966q3</c:v>
                </c:pt>
                <c:pt idx="79">
                  <c:v>1966q4</c:v>
                </c:pt>
                <c:pt idx="80">
                  <c:v>1967q1</c:v>
                </c:pt>
                <c:pt idx="81">
                  <c:v>1967q2</c:v>
                </c:pt>
                <c:pt idx="82">
                  <c:v>1967q3</c:v>
                </c:pt>
                <c:pt idx="83">
                  <c:v>1967q4</c:v>
                </c:pt>
                <c:pt idx="84">
                  <c:v>1968q1</c:v>
                </c:pt>
                <c:pt idx="85">
                  <c:v>1968q2</c:v>
                </c:pt>
                <c:pt idx="86">
                  <c:v>1968q3</c:v>
                </c:pt>
                <c:pt idx="87">
                  <c:v>1968q4</c:v>
                </c:pt>
                <c:pt idx="88">
                  <c:v>1969q1</c:v>
                </c:pt>
                <c:pt idx="89">
                  <c:v>1969q2</c:v>
                </c:pt>
                <c:pt idx="90">
                  <c:v>1969q3</c:v>
                </c:pt>
                <c:pt idx="91">
                  <c:v>1969q4</c:v>
                </c:pt>
                <c:pt idx="92">
                  <c:v>1970q1</c:v>
                </c:pt>
                <c:pt idx="93">
                  <c:v>1970q2</c:v>
                </c:pt>
                <c:pt idx="94">
                  <c:v>1970q3</c:v>
                </c:pt>
                <c:pt idx="95">
                  <c:v>1970q4</c:v>
                </c:pt>
                <c:pt idx="96">
                  <c:v>1971q1</c:v>
                </c:pt>
                <c:pt idx="97">
                  <c:v>1971q2</c:v>
                </c:pt>
                <c:pt idx="98">
                  <c:v>1971q3</c:v>
                </c:pt>
                <c:pt idx="99">
                  <c:v>1971q4</c:v>
                </c:pt>
                <c:pt idx="100">
                  <c:v>1972q1</c:v>
                </c:pt>
                <c:pt idx="101">
                  <c:v>1972q2</c:v>
                </c:pt>
                <c:pt idx="102">
                  <c:v>1972q3</c:v>
                </c:pt>
                <c:pt idx="103">
                  <c:v>1972q4</c:v>
                </c:pt>
                <c:pt idx="104">
                  <c:v>1973q1</c:v>
                </c:pt>
                <c:pt idx="105">
                  <c:v>1973q2</c:v>
                </c:pt>
                <c:pt idx="106">
                  <c:v>1973q3</c:v>
                </c:pt>
                <c:pt idx="107">
                  <c:v>1973q4</c:v>
                </c:pt>
                <c:pt idx="108">
                  <c:v>1974q1</c:v>
                </c:pt>
                <c:pt idx="109">
                  <c:v>1974q2</c:v>
                </c:pt>
                <c:pt idx="110">
                  <c:v>1974q3</c:v>
                </c:pt>
                <c:pt idx="111">
                  <c:v>1974q4</c:v>
                </c:pt>
                <c:pt idx="112">
                  <c:v>1975q1</c:v>
                </c:pt>
                <c:pt idx="113">
                  <c:v>1975q2</c:v>
                </c:pt>
                <c:pt idx="114">
                  <c:v>1975q3</c:v>
                </c:pt>
                <c:pt idx="115">
                  <c:v>1975q4</c:v>
                </c:pt>
                <c:pt idx="116">
                  <c:v>1976q1</c:v>
                </c:pt>
                <c:pt idx="117">
                  <c:v>1976q2</c:v>
                </c:pt>
                <c:pt idx="118">
                  <c:v>1976q3</c:v>
                </c:pt>
                <c:pt idx="119">
                  <c:v>1976q4</c:v>
                </c:pt>
                <c:pt idx="120">
                  <c:v>1977q1</c:v>
                </c:pt>
                <c:pt idx="121">
                  <c:v>1977q2</c:v>
                </c:pt>
                <c:pt idx="122">
                  <c:v>1977q3</c:v>
                </c:pt>
                <c:pt idx="123">
                  <c:v>1977q4</c:v>
                </c:pt>
                <c:pt idx="124">
                  <c:v>1978q1</c:v>
                </c:pt>
                <c:pt idx="125">
                  <c:v>1978q2</c:v>
                </c:pt>
                <c:pt idx="126">
                  <c:v>1978q3</c:v>
                </c:pt>
                <c:pt idx="127">
                  <c:v>1978q4</c:v>
                </c:pt>
                <c:pt idx="128">
                  <c:v>1979q1</c:v>
                </c:pt>
                <c:pt idx="129">
                  <c:v>1979q2</c:v>
                </c:pt>
                <c:pt idx="130">
                  <c:v>1979q3</c:v>
                </c:pt>
                <c:pt idx="131">
                  <c:v>1979q4</c:v>
                </c:pt>
                <c:pt idx="132">
                  <c:v>1980q1</c:v>
                </c:pt>
                <c:pt idx="133">
                  <c:v>1980q2</c:v>
                </c:pt>
                <c:pt idx="134">
                  <c:v>1980q3</c:v>
                </c:pt>
                <c:pt idx="135">
                  <c:v>1980q4</c:v>
                </c:pt>
                <c:pt idx="136">
                  <c:v>1981q1</c:v>
                </c:pt>
                <c:pt idx="137">
                  <c:v>1981q2</c:v>
                </c:pt>
                <c:pt idx="138">
                  <c:v>1981q3</c:v>
                </c:pt>
                <c:pt idx="139">
                  <c:v>1981q4</c:v>
                </c:pt>
                <c:pt idx="140">
                  <c:v>1982q1</c:v>
                </c:pt>
                <c:pt idx="141">
                  <c:v>1982q2</c:v>
                </c:pt>
                <c:pt idx="142">
                  <c:v>1982q3</c:v>
                </c:pt>
                <c:pt idx="143">
                  <c:v>1982q4</c:v>
                </c:pt>
                <c:pt idx="144">
                  <c:v>1983q1</c:v>
                </c:pt>
                <c:pt idx="145">
                  <c:v>1983q2</c:v>
                </c:pt>
                <c:pt idx="146">
                  <c:v>1983q3</c:v>
                </c:pt>
                <c:pt idx="147">
                  <c:v>1983q4</c:v>
                </c:pt>
                <c:pt idx="148">
                  <c:v>1984q1</c:v>
                </c:pt>
                <c:pt idx="149">
                  <c:v>1984q2</c:v>
                </c:pt>
                <c:pt idx="150">
                  <c:v>1984q3</c:v>
                </c:pt>
                <c:pt idx="151">
                  <c:v>1984q4</c:v>
                </c:pt>
                <c:pt idx="152">
                  <c:v>1985q1</c:v>
                </c:pt>
                <c:pt idx="153">
                  <c:v>1985q2</c:v>
                </c:pt>
                <c:pt idx="154">
                  <c:v>1985q3</c:v>
                </c:pt>
                <c:pt idx="155">
                  <c:v>1985q4</c:v>
                </c:pt>
                <c:pt idx="156">
                  <c:v>1986q1</c:v>
                </c:pt>
                <c:pt idx="157">
                  <c:v>1986q2</c:v>
                </c:pt>
                <c:pt idx="158">
                  <c:v>1986q3</c:v>
                </c:pt>
                <c:pt idx="159">
                  <c:v>1986q4</c:v>
                </c:pt>
                <c:pt idx="160">
                  <c:v>1987q1</c:v>
                </c:pt>
                <c:pt idx="161">
                  <c:v>1987q2</c:v>
                </c:pt>
                <c:pt idx="162">
                  <c:v>1987q3</c:v>
                </c:pt>
                <c:pt idx="163">
                  <c:v>1987q4</c:v>
                </c:pt>
                <c:pt idx="164">
                  <c:v>1988q1</c:v>
                </c:pt>
                <c:pt idx="165">
                  <c:v>1988q2</c:v>
                </c:pt>
                <c:pt idx="166">
                  <c:v>1988q3</c:v>
                </c:pt>
                <c:pt idx="167">
                  <c:v>1988q4</c:v>
                </c:pt>
                <c:pt idx="168">
                  <c:v>1989q1</c:v>
                </c:pt>
                <c:pt idx="169">
                  <c:v>1989q2</c:v>
                </c:pt>
                <c:pt idx="170">
                  <c:v>1989q3</c:v>
                </c:pt>
                <c:pt idx="171">
                  <c:v>1989q4</c:v>
                </c:pt>
                <c:pt idx="172">
                  <c:v>1990q1</c:v>
                </c:pt>
                <c:pt idx="173">
                  <c:v>1990q2</c:v>
                </c:pt>
                <c:pt idx="174">
                  <c:v>1990q3</c:v>
                </c:pt>
                <c:pt idx="175">
                  <c:v>1990q4</c:v>
                </c:pt>
                <c:pt idx="176">
                  <c:v>1991q1</c:v>
                </c:pt>
                <c:pt idx="177">
                  <c:v>1991q2</c:v>
                </c:pt>
                <c:pt idx="178">
                  <c:v>1991q3</c:v>
                </c:pt>
                <c:pt idx="179">
                  <c:v>1991q4</c:v>
                </c:pt>
                <c:pt idx="180">
                  <c:v>1992q1</c:v>
                </c:pt>
                <c:pt idx="181">
                  <c:v>1992q2</c:v>
                </c:pt>
                <c:pt idx="182">
                  <c:v>1992q3</c:v>
                </c:pt>
                <c:pt idx="183">
                  <c:v>1992q4</c:v>
                </c:pt>
                <c:pt idx="184">
                  <c:v>1993q1</c:v>
                </c:pt>
                <c:pt idx="185">
                  <c:v>1993q2</c:v>
                </c:pt>
                <c:pt idx="186">
                  <c:v>1993q3</c:v>
                </c:pt>
                <c:pt idx="187">
                  <c:v>1993q4</c:v>
                </c:pt>
                <c:pt idx="188">
                  <c:v>1994q1</c:v>
                </c:pt>
                <c:pt idx="189">
                  <c:v>1994q2</c:v>
                </c:pt>
                <c:pt idx="190">
                  <c:v>1994q3</c:v>
                </c:pt>
                <c:pt idx="191">
                  <c:v>1994q4</c:v>
                </c:pt>
                <c:pt idx="192">
                  <c:v>1995q1</c:v>
                </c:pt>
                <c:pt idx="193">
                  <c:v>1995q2</c:v>
                </c:pt>
                <c:pt idx="194">
                  <c:v>1995q3</c:v>
                </c:pt>
                <c:pt idx="195">
                  <c:v>1995q4</c:v>
                </c:pt>
                <c:pt idx="196">
                  <c:v>1996q1</c:v>
                </c:pt>
                <c:pt idx="197">
                  <c:v>1996q2</c:v>
                </c:pt>
                <c:pt idx="198">
                  <c:v>1996q3</c:v>
                </c:pt>
                <c:pt idx="199">
                  <c:v>1996q4</c:v>
                </c:pt>
                <c:pt idx="200">
                  <c:v>1997q1</c:v>
                </c:pt>
                <c:pt idx="201">
                  <c:v>1997q2</c:v>
                </c:pt>
                <c:pt idx="202">
                  <c:v>1997q3</c:v>
                </c:pt>
                <c:pt idx="203">
                  <c:v>1997q4</c:v>
                </c:pt>
                <c:pt idx="204">
                  <c:v>1998q1</c:v>
                </c:pt>
                <c:pt idx="205">
                  <c:v>1998q2</c:v>
                </c:pt>
                <c:pt idx="206">
                  <c:v>1998q3</c:v>
                </c:pt>
                <c:pt idx="207">
                  <c:v>1998q4</c:v>
                </c:pt>
                <c:pt idx="208">
                  <c:v>1999q1</c:v>
                </c:pt>
                <c:pt idx="209">
                  <c:v>1999q2</c:v>
                </c:pt>
                <c:pt idx="210">
                  <c:v>1999q3</c:v>
                </c:pt>
                <c:pt idx="211">
                  <c:v>1999q4</c:v>
                </c:pt>
                <c:pt idx="212">
                  <c:v>2000q1</c:v>
                </c:pt>
                <c:pt idx="213">
                  <c:v>2000q2</c:v>
                </c:pt>
                <c:pt idx="214">
                  <c:v>2000q3</c:v>
                </c:pt>
                <c:pt idx="215">
                  <c:v>2000q4</c:v>
                </c:pt>
                <c:pt idx="216">
                  <c:v>2001q1</c:v>
                </c:pt>
                <c:pt idx="217">
                  <c:v>2001q2</c:v>
                </c:pt>
                <c:pt idx="218">
                  <c:v>2001q3</c:v>
                </c:pt>
                <c:pt idx="219">
                  <c:v>2001q4</c:v>
                </c:pt>
                <c:pt idx="220">
                  <c:v>2002q1</c:v>
                </c:pt>
                <c:pt idx="221">
                  <c:v>2002q2</c:v>
                </c:pt>
                <c:pt idx="222">
                  <c:v>2002q3</c:v>
                </c:pt>
                <c:pt idx="223">
                  <c:v>2002q4</c:v>
                </c:pt>
                <c:pt idx="224">
                  <c:v>2003q1</c:v>
                </c:pt>
                <c:pt idx="225">
                  <c:v>2003q2</c:v>
                </c:pt>
                <c:pt idx="226">
                  <c:v>2003q3</c:v>
                </c:pt>
                <c:pt idx="227">
                  <c:v>2003q4</c:v>
                </c:pt>
                <c:pt idx="228">
                  <c:v>2004q1</c:v>
                </c:pt>
                <c:pt idx="229">
                  <c:v>2004q2</c:v>
                </c:pt>
                <c:pt idx="230">
                  <c:v>2004q3</c:v>
                </c:pt>
                <c:pt idx="231">
                  <c:v>2004q4</c:v>
                </c:pt>
                <c:pt idx="232">
                  <c:v>2005q1</c:v>
                </c:pt>
                <c:pt idx="233">
                  <c:v>2005q2</c:v>
                </c:pt>
                <c:pt idx="234">
                  <c:v>2005q3</c:v>
                </c:pt>
                <c:pt idx="235">
                  <c:v>2005q4</c:v>
                </c:pt>
                <c:pt idx="236">
                  <c:v>2006q1</c:v>
                </c:pt>
                <c:pt idx="237">
                  <c:v>2006q2</c:v>
                </c:pt>
                <c:pt idx="238">
                  <c:v>2006q3</c:v>
                </c:pt>
                <c:pt idx="239">
                  <c:v>2006q4</c:v>
                </c:pt>
                <c:pt idx="240">
                  <c:v>2007q1</c:v>
                </c:pt>
                <c:pt idx="241">
                  <c:v>2007q2</c:v>
                </c:pt>
                <c:pt idx="242">
                  <c:v>2007q3</c:v>
                </c:pt>
                <c:pt idx="243">
                  <c:v>2007q4</c:v>
                </c:pt>
                <c:pt idx="244">
                  <c:v>2008q1</c:v>
                </c:pt>
                <c:pt idx="245">
                  <c:v>2008q2</c:v>
                </c:pt>
                <c:pt idx="246">
                  <c:v>2008q3</c:v>
                </c:pt>
                <c:pt idx="247">
                  <c:v>2008q4</c:v>
                </c:pt>
                <c:pt idx="248">
                  <c:v>2009q1</c:v>
                </c:pt>
                <c:pt idx="249">
                  <c:v>2009q2</c:v>
                </c:pt>
                <c:pt idx="250">
                  <c:v>2009q3</c:v>
                </c:pt>
                <c:pt idx="251">
                  <c:v>2009q4</c:v>
                </c:pt>
                <c:pt idx="252">
                  <c:v>2010q1</c:v>
                </c:pt>
                <c:pt idx="253">
                  <c:v>2010q2</c:v>
                </c:pt>
                <c:pt idx="254">
                  <c:v>2010q3</c:v>
                </c:pt>
                <c:pt idx="255">
                  <c:v>2010q4</c:v>
                </c:pt>
                <c:pt idx="256">
                  <c:v>2011q1</c:v>
                </c:pt>
                <c:pt idx="257">
                  <c:v>2011q2</c:v>
                </c:pt>
                <c:pt idx="258">
                  <c:v>2011q3</c:v>
                </c:pt>
                <c:pt idx="259">
                  <c:v>2011q4</c:v>
                </c:pt>
                <c:pt idx="260">
                  <c:v>2012q1</c:v>
                </c:pt>
                <c:pt idx="261">
                  <c:v>2012q2</c:v>
                </c:pt>
                <c:pt idx="262">
                  <c:v>2012q3</c:v>
                </c:pt>
                <c:pt idx="263">
                  <c:v>2012q4</c:v>
                </c:pt>
                <c:pt idx="264">
                  <c:v>2013q1</c:v>
                </c:pt>
                <c:pt idx="265">
                  <c:v>2013q2</c:v>
                </c:pt>
                <c:pt idx="266">
                  <c:v>2013q3</c:v>
                </c:pt>
                <c:pt idx="267">
                  <c:v>2013q4</c:v>
                </c:pt>
                <c:pt idx="268">
                  <c:v>2014q1</c:v>
                </c:pt>
                <c:pt idx="269">
                  <c:v>2014q2</c:v>
                </c:pt>
                <c:pt idx="270">
                  <c:v>2014q3</c:v>
                </c:pt>
                <c:pt idx="271">
                  <c:v>2014q4</c:v>
                </c:pt>
                <c:pt idx="272">
                  <c:v>2015q1</c:v>
                </c:pt>
              </c:strCache>
            </c:strRef>
          </c:cat>
          <c:val>
            <c:numRef>
              <c:f>'10_o_comp'!$C$3:$C$275</c:f>
            </c:numRef>
          </c:val>
          <c:smooth val="0"/>
        </c:ser>
        <c:ser>
          <c:idx val="2"/>
          <c:order val="2"/>
          <c:tx>
            <c:strRef>
              <c:f>'10_o_comp'!$D$2</c:f>
              <c:strCache>
                <c:ptCount val="1"/>
                <c:pt idx="0">
                  <c:v>ipi</c:v>
                </c:pt>
              </c:strCache>
            </c:strRef>
          </c:tx>
          <c:cat>
            <c:strRef>
              <c:f>'10_o_comp'!$A$3:$A$275</c:f>
              <c:strCache>
                <c:ptCount val="273"/>
                <c:pt idx="0">
                  <c:v>1947q1</c:v>
                </c:pt>
                <c:pt idx="1">
                  <c:v>1947q2</c:v>
                </c:pt>
                <c:pt idx="2">
                  <c:v>1947q3</c:v>
                </c:pt>
                <c:pt idx="3">
                  <c:v>1947q4</c:v>
                </c:pt>
                <c:pt idx="4">
                  <c:v>1948q1</c:v>
                </c:pt>
                <c:pt idx="5">
                  <c:v>1948q2</c:v>
                </c:pt>
                <c:pt idx="6">
                  <c:v>1948q3</c:v>
                </c:pt>
                <c:pt idx="7">
                  <c:v>1948q4</c:v>
                </c:pt>
                <c:pt idx="8">
                  <c:v>1949q1</c:v>
                </c:pt>
                <c:pt idx="9">
                  <c:v>1949q2</c:v>
                </c:pt>
                <c:pt idx="10">
                  <c:v>1949q3</c:v>
                </c:pt>
                <c:pt idx="11">
                  <c:v>1949q4</c:v>
                </c:pt>
                <c:pt idx="12">
                  <c:v>1950q1</c:v>
                </c:pt>
                <c:pt idx="13">
                  <c:v>1950q2</c:v>
                </c:pt>
                <c:pt idx="14">
                  <c:v>1950q3</c:v>
                </c:pt>
                <c:pt idx="15">
                  <c:v>1950q4</c:v>
                </c:pt>
                <c:pt idx="16">
                  <c:v>1951q1</c:v>
                </c:pt>
                <c:pt idx="17">
                  <c:v>1951q2</c:v>
                </c:pt>
                <c:pt idx="18">
                  <c:v>1951q3</c:v>
                </c:pt>
                <c:pt idx="19">
                  <c:v>1951q4</c:v>
                </c:pt>
                <c:pt idx="20">
                  <c:v>1952q1</c:v>
                </c:pt>
                <c:pt idx="21">
                  <c:v>1952q2</c:v>
                </c:pt>
                <c:pt idx="22">
                  <c:v>1952q3</c:v>
                </c:pt>
                <c:pt idx="23">
                  <c:v>1952q4</c:v>
                </c:pt>
                <c:pt idx="24">
                  <c:v>1953q1</c:v>
                </c:pt>
                <c:pt idx="25">
                  <c:v>1953q2</c:v>
                </c:pt>
                <c:pt idx="26">
                  <c:v>1953q3</c:v>
                </c:pt>
                <c:pt idx="27">
                  <c:v>1953q4</c:v>
                </c:pt>
                <c:pt idx="28">
                  <c:v>1954q1</c:v>
                </c:pt>
                <c:pt idx="29">
                  <c:v>1954q2</c:v>
                </c:pt>
                <c:pt idx="30">
                  <c:v>1954q3</c:v>
                </c:pt>
                <c:pt idx="31">
                  <c:v>1954q4</c:v>
                </c:pt>
                <c:pt idx="32">
                  <c:v>1955q1</c:v>
                </c:pt>
                <c:pt idx="33">
                  <c:v>1955q2</c:v>
                </c:pt>
                <c:pt idx="34">
                  <c:v>1955q3</c:v>
                </c:pt>
                <c:pt idx="35">
                  <c:v>1955q4</c:v>
                </c:pt>
                <c:pt idx="36">
                  <c:v>1956q1</c:v>
                </c:pt>
                <c:pt idx="37">
                  <c:v>1956q2</c:v>
                </c:pt>
                <c:pt idx="38">
                  <c:v>1956q3</c:v>
                </c:pt>
                <c:pt idx="39">
                  <c:v>1956q4</c:v>
                </c:pt>
                <c:pt idx="40">
                  <c:v>1957q1</c:v>
                </c:pt>
                <c:pt idx="41">
                  <c:v>1957q2</c:v>
                </c:pt>
                <c:pt idx="42">
                  <c:v>1957q3</c:v>
                </c:pt>
                <c:pt idx="43">
                  <c:v>1957q4</c:v>
                </c:pt>
                <c:pt idx="44">
                  <c:v>1958q1</c:v>
                </c:pt>
                <c:pt idx="45">
                  <c:v>1958q2</c:v>
                </c:pt>
                <c:pt idx="46">
                  <c:v>1958q3</c:v>
                </c:pt>
                <c:pt idx="47">
                  <c:v>1958q4</c:v>
                </c:pt>
                <c:pt idx="48">
                  <c:v>1959q1</c:v>
                </c:pt>
                <c:pt idx="49">
                  <c:v>1959q2</c:v>
                </c:pt>
                <c:pt idx="50">
                  <c:v>1959q3</c:v>
                </c:pt>
                <c:pt idx="51">
                  <c:v>1959q4</c:v>
                </c:pt>
                <c:pt idx="52">
                  <c:v>1960q1</c:v>
                </c:pt>
                <c:pt idx="53">
                  <c:v>1960q2</c:v>
                </c:pt>
                <c:pt idx="54">
                  <c:v>1960q3</c:v>
                </c:pt>
                <c:pt idx="55">
                  <c:v>1960q4</c:v>
                </c:pt>
                <c:pt idx="56">
                  <c:v>1961q1</c:v>
                </c:pt>
                <c:pt idx="57">
                  <c:v>1961q2</c:v>
                </c:pt>
                <c:pt idx="58">
                  <c:v>1961q3</c:v>
                </c:pt>
                <c:pt idx="59">
                  <c:v>1961q4</c:v>
                </c:pt>
                <c:pt idx="60">
                  <c:v>1962q1</c:v>
                </c:pt>
                <c:pt idx="61">
                  <c:v>1962q2</c:v>
                </c:pt>
                <c:pt idx="62">
                  <c:v>1962q3</c:v>
                </c:pt>
                <c:pt idx="63">
                  <c:v>1962q4</c:v>
                </c:pt>
                <c:pt idx="64">
                  <c:v>1963q1</c:v>
                </c:pt>
                <c:pt idx="65">
                  <c:v>1963q2</c:v>
                </c:pt>
                <c:pt idx="66">
                  <c:v>1963q3</c:v>
                </c:pt>
                <c:pt idx="67">
                  <c:v>1963q4</c:v>
                </c:pt>
                <c:pt idx="68">
                  <c:v>1964q1</c:v>
                </c:pt>
                <c:pt idx="69">
                  <c:v>1964q2</c:v>
                </c:pt>
                <c:pt idx="70">
                  <c:v>1964q3</c:v>
                </c:pt>
                <c:pt idx="71">
                  <c:v>1964q4</c:v>
                </c:pt>
                <c:pt idx="72">
                  <c:v>1965q1</c:v>
                </c:pt>
                <c:pt idx="73">
                  <c:v>1965q2</c:v>
                </c:pt>
                <c:pt idx="74">
                  <c:v>1965q3</c:v>
                </c:pt>
                <c:pt idx="75">
                  <c:v>1965q4</c:v>
                </c:pt>
                <c:pt idx="76">
                  <c:v>1966q1</c:v>
                </c:pt>
                <c:pt idx="77">
                  <c:v>1966q2</c:v>
                </c:pt>
                <c:pt idx="78">
                  <c:v>1966q3</c:v>
                </c:pt>
                <c:pt idx="79">
                  <c:v>1966q4</c:v>
                </c:pt>
                <c:pt idx="80">
                  <c:v>1967q1</c:v>
                </c:pt>
                <c:pt idx="81">
                  <c:v>1967q2</c:v>
                </c:pt>
                <c:pt idx="82">
                  <c:v>1967q3</c:v>
                </c:pt>
                <c:pt idx="83">
                  <c:v>1967q4</c:v>
                </c:pt>
                <c:pt idx="84">
                  <c:v>1968q1</c:v>
                </c:pt>
                <c:pt idx="85">
                  <c:v>1968q2</c:v>
                </c:pt>
                <c:pt idx="86">
                  <c:v>1968q3</c:v>
                </c:pt>
                <c:pt idx="87">
                  <c:v>1968q4</c:v>
                </c:pt>
                <c:pt idx="88">
                  <c:v>1969q1</c:v>
                </c:pt>
                <c:pt idx="89">
                  <c:v>1969q2</c:v>
                </c:pt>
                <c:pt idx="90">
                  <c:v>1969q3</c:v>
                </c:pt>
                <c:pt idx="91">
                  <c:v>1969q4</c:v>
                </c:pt>
                <c:pt idx="92">
                  <c:v>1970q1</c:v>
                </c:pt>
                <c:pt idx="93">
                  <c:v>1970q2</c:v>
                </c:pt>
                <c:pt idx="94">
                  <c:v>1970q3</c:v>
                </c:pt>
                <c:pt idx="95">
                  <c:v>1970q4</c:v>
                </c:pt>
                <c:pt idx="96">
                  <c:v>1971q1</c:v>
                </c:pt>
                <c:pt idx="97">
                  <c:v>1971q2</c:v>
                </c:pt>
                <c:pt idx="98">
                  <c:v>1971q3</c:v>
                </c:pt>
                <c:pt idx="99">
                  <c:v>1971q4</c:v>
                </c:pt>
                <c:pt idx="100">
                  <c:v>1972q1</c:v>
                </c:pt>
                <c:pt idx="101">
                  <c:v>1972q2</c:v>
                </c:pt>
                <c:pt idx="102">
                  <c:v>1972q3</c:v>
                </c:pt>
                <c:pt idx="103">
                  <c:v>1972q4</c:v>
                </c:pt>
                <c:pt idx="104">
                  <c:v>1973q1</c:v>
                </c:pt>
                <c:pt idx="105">
                  <c:v>1973q2</c:v>
                </c:pt>
                <c:pt idx="106">
                  <c:v>1973q3</c:v>
                </c:pt>
                <c:pt idx="107">
                  <c:v>1973q4</c:v>
                </c:pt>
                <c:pt idx="108">
                  <c:v>1974q1</c:v>
                </c:pt>
                <c:pt idx="109">
                  <c:v>1974q2</c:v>
                </c:pt>
                <c:pt idx="110">
                  <c:v>1974q3</c:v>
                </c:pt>
                <c:pt idx="111">
                  <c:v>1974q4</c:v>
                </c:pt>
                <c:pt idx="112">
                  <c:v>1975q1</c:v>
                </c:pt>
                <c:pt idx="113">
                  <c:v>1975q2</c:v>
                </c:pt>
                <c:pt idx="114">
                  <c:v>1975q3</c:v>
                </c:pt>
                <c:pt idx="115">
                  <c:v>1975q4</c:v>
                </c:pt>
                <c:pt idx="116">
                  <c:v>1976q1</c:v>
                </c:pt>
                <c:pt idx="117">
                  <c:v>1976q2</c:v>
                </c:pt>
                <c:pt idx="118">
                  <c:v>1976q3</c:v>
                </c:pt>
                <c:pt idx="119">
                  <c:v>1976q4</c:v>
                </c:pt>
                <c:pt idx="120">
                  <c:v>1977q1</c:v>
                </c:pt>
                <c:pt idx="121">
                  <c:v>1977q2</c:v>
                </c:pt>
                <c:pt idx="122">
                  <c:v>1977q3</c:v>
                </c:pt>
                <c:pt idx="123">
                  <c:v>1977q4</c:v>
                </c:pt>
                <c:pt idx="124">
                  <c:v>1978q1</c:v>
                </c:pt>
                <c:pt idx="125">
                  <c:v>1978q2</c:v>
                </c:pt>
                <c:pt idx="126">
                  <c:v>1978q3</c:v>
                </c:pt>
                <c:pt idx="127">
                  <c:v>1978q4</c:v>
                </c:pt>
                <c:pt idx="128">
                  <c:v>1979q1</c:v>
                </c:pt>
                <c:pt idx="129">
                  <c:v>1979q2</c:v>
                </c:pt>
                <c:pt idx="130">
                  <c:v>1979q3</c:v>
                </c:pt>
                <c:pt idx="131">
                  <c:v>1979q4</c:v>
                </c:pt>
                <c:pt idx="132">
                  <c:v>1980q1</c:v>
                </c:pt>
                <c:pt idx="133">
                  <c:v>1980q2</c:v>
                </c:pt>
                <c:pt idx="134">
                  <c:v>1980q3</c:v>
                </c:pt>
                <c:pt idx="135">
                  <c:v>1980q4</c:v>
                </c:pt>
                <c:pt idx="136">
                  <c:v>1981q1</c:v>
                </c:pt>
                <c:pt idx="137">
                  <c:v>1981q2</c:v>
                </c:pt>
                <c:pt idx="138">
                  <c:v>1981q3</c:v>
                </c:pt>
                <c:pt idx="139">
                  <c:v>1981q4</c:v>
                </c:pt>
                <c:pt idx="140">
                  <c:v>1982q1</c:v>
                </c:pt>
                <c:pt idx="141">
                  <c:v>1982q2</c:v>
                </c:pt>
                <c:pt idx="142">
                  <c:v>1982q3</c:v>
                </c:pt>
                <c:pt idx="143">
                  <c:v>1982q4</c:v>
                </c:pt>
                <c:pt idx="144">
                  <c:v>1983q1</c:v>
                </c:pt>
                <c:pt idx="145">
                  <c:v>1983q2</c:v>
                </c:pt>
                <c:pt idx="146">
                  <c:v>1983q3</c:v>
                </c:pt>
                <c:pt idx="147">
                  <c:v>1983q4</c:v>
                </c:pt>
                <c:pt idx="148">
                  <c:v>1984q1</c:v>
                </c:pt>
                <c:pt idx="149">
                  <c:v>1984q2</c:v>
                </c:pt>
                <c:pt idx="150">
                  <c:v>1984q3</c:v>
                </c:pt>
                <c:pt idx="151">
                  <c:v>1984q4</c:v>
                </c:pt>
                <c:pt idx="152">
                  <c:v>1985q1</c:v>
                </c:pt>
                <c:pt idx="153">
                  <c:v>1985q2</c:v>
                </c:pt>
                <c:pt idx="154">
                  <c:v>1985q3</c:v>
                </c:pt>
                <c:pt idx="155">
                  <c:v>1985q4</c:v>
                </c:pt>
                <c:pt idx="156">
                  <c:v>1986q1</c:v>
                </c:pt>
                <c:pt idx="157">
                  <c:v>1986q2</c:v>
                </c:pt>
                <c:pt idx="158">
                  <c:v>1986q3</c:v>
                </c:pt>
                <c:pt idx="159">
                  <c:v>1986q4</c:v>
                </c:pt>
                <c:pt idx="160">
                  <c:v>1987q1</c:v>
                </c:pt>
                <c:pt idx="161">
                  <c:v>1987q2</c:v>
                </c:pt>
                <c:pt idx="162">
                  <c:v>1987q3</c:v>
                </c:pt>
                <c:pt idx="163">
                  <c:v>1987q4</c:v>
                </c:pt>
                <c:pt idx="164">
                  <c:v>1988q1</c:v>
                </c:pt>
                <c:pt idx="165">
                  <c:v>1988q2</c:v>
                </c:pt>
                <c:pt idx="166">
                  <c:v>1988q3</c:v>
                </c:pt>
                <c:pt idx="167">
                  <c:v>1988q4</c:v>
                </c:pt>
                <c:pt idx="168">
                  <c:v>1989q1</c:v>
                </c:pt>
                <c:pt idx="169">
                  <c:v>1989q2</c:v>
                </c:pt>
                <c:pt idx="170">
                  <c:v>1989q3</c:v>
                </c:pt>
                <c:pt idx="171">
                  <c:v>1989q4</c:v>
                </c:pt>
                <c:pt idx="172">
                  <c:v>1990q1</c:v>
                </c:pt>
                <c:pt idx="173">
                  <c:v>1990q2</c:v>
                </c:pt>
                <c:pt idx="174">
                  <c:v>1990q3</c:v>
                </c:pt>
                <c:pt idx="175">
                  <c:v>1990q4</c:v>
                </c:pt>
                <c:pt idx="176">
                  <c:v>1991q1</c:v>
                </c:pt>
                <c:pt idx="177">
                  <c:v>1991q2</c:v>
                </c:pt>
                <c:pt idx="178">
                  <c:v>1991q3</c:v>
                </c:pt>
                <c:pt idx="179">
                  <c:v>1991q4</c:v>
                </c:pt>
                <c:pt idx="180">
                  <c:v>1992q1</c:v>
                </c:pt>
                <c:pt idx="181">
                  <c:v>1992q2</c:v>
                </c:pt>
                <c:pt idx="182">
                  <c:v>1992q3</c:v>
                </c:pt>
                <c:pt idx="183">
                  <c:v>1992q4</c:v>
                </c:pt>
                <c:pt idx="184">
                  <c:v>1993q1</c:v>
                </c:pt>
                <c:pt idx="185">
                  <c:v>1993q2</c:v>
                </c:pt>
                <c:pt idx="186">
                  <c:v>1993q3</c:v>
                </c:pt>
                <c:pt idx="187">
                  <c:v>1993q4</c:v>
                </c:pt>
                <c:pt idx="188">
                  <c:v>1994q1</c:v>
                </c:pt>
                <c:pt idx="189">
                  <c:v>1994q2</c:v>
                </c:pt>
                <c:pt idx="190">
                  <c:v>1994q3</c:v>
                </c:pt>
                <c:pt idx="191">
                  <c:v>1994q4</c:v>
                </c:pt>
                <c:pt idx="192">
                  <c:v>1995q1</c:v>
                </c:pt>
                <c:pt idx="193">
                  <c:v>1995q2</c:v>
                </c:pt>
                <c:pt idx="194">
                  <c:v>1995q3</c:v>
                </c:pt>
                <c:pt idx="195">
                  <c:v>1995q4</c:v>
                </c:pt>
                <c:pt idx="196">
                  <c:v>1996q1</c:v>
                </c:pt>
                <c:pt idx="197">
                  <c:v>1996q2</c:v>
                </c:pt>
                <c:pt idx="198">
                  <c:v>1996q3</c:v>
                </c:pt>
                <c:pt idx="199">
                  <c:v>1996q4</c:v>
                </c:pt>
                <c:pt idx="200">
                  <c:v>1997q1</c:v>
                </c:pt>
                <c:pt idx="201">
                  <c:v>1997q2</c:v>
                </c:pt>
                <c:pt idx="202">
                  <c:v>1997q3</c:v>
                </c:pt>
                <c:pt idx="203">
                  <c:v>1997q4</c:v>
                </c:pt>
                <c:pt idx="204">
                  <c:v>1998q1</c:v>
                </c:pt>
                <c:pt idx="205">
                  <c:v>1998q2</c:v>
                </c:pt>
                <c:pt idx="206">
                  <c:v>1998q3</c:v>
                </c:pt>
                <c:pt idx="207">
                  <c:v>1998q4</c:v>
                </c:pt>
                <c:pt idx="208">
                  <c:v>1999q1</c:v>
                </c:pt>
                <c:pt idx="209">
                  <c:v>1999q2</c:v>
                </c:pt>
                <c:pt idx="210">
                  <c:v>1999q3</c:v>
                </c:pt>
                <c:pt idx="211">
                  <c:v>1999q4</c:v>
                </c:pt>
                <c:pt idx="212">
                  <c:v>2000q1</c:v>
                </c:pt>
                <c:pt idx="213">
                  <c:v>2000q2</c:v>
                </c:pt>
                <c:pt idx="214">
                  <c:v>2000q3</c:v>
                </c:pt>
                <c:pt idx="215">
                  <c:v>2000q4</c:v>
                </c:pt>
                <c:pt idx="216">
                  <c:v>2001q1</c:v>
                </c:pt>
                <c:pt idx="217">
                  <c:v>2001q2</c:v>
                </c:pt>
                <c:pt idx="218">
                  <c:v>2001q3</c:v>
                </c:pt>
                <c:pt idx="219">
                  <c:v>2001q4</c:v>
                </c:pt>
                <c:pt idx="220">
                  <c:v>2002q1</c:v>
                </c:pt>
                <c:pt idx="221">
                  <c:v>2002q2</c:v>
                </c:pt>
                <c:pt idx="222">
                  <c:v>2002q3</c:v>
                </c:pt>
                <c:pt idx="223">
                  <c:v>2002q4</c:v>
                </c:pt>
                <c:pt idx="224">
                  <c:v>2003q1</c:v>
                </c:pt>
                <c:pt idx="225">
                  <c:v>2003q2</c:v>
                </c:pt>
                <c:pt idx="226">
                  <c:v>2003q3</c:v>
                </c:pt>
                <c:pt idx="227">
                  <c:v>2003q4</c:v>
                </c:pt>
                <c:pt idx="228">
                  <c:v>2004q1</c:v>
                </c:pt>
                <c:pt idx="229">
                  <c:v>2004q2</c:v>
                </c:pt>
                <c:pt idx="230">
                  <c:v>2004q3</c:v>
                </c:pt>
                <c:pt idx="231">
                  <c:v>2004q4</c:v>
                </c:pt>
                <c:pt idx="232">
                  <c:v>2005q1</c:v>
                </c:pt>
                <c:pt idx="233">
                  <c:v>2005q2</c:v>
                </c:pt>
                <c:pt idx="234">
                  <c:v>2005q3</c:v>
                </c:pt>
                <c:pt idx="235">
                  <c:v>2005q4</c:v>
                </c:pt>
                <c:pt idx="236">
                  <c:v>2006q1</c:v>
                </c:pt>
                <c:pt idx="237">
                  <c:v>2006q2</c:v>
                </c:pt>
                <c:pt idx="238">
                  <c:v>2006q3</c:v>
                </c:pt>
                <c:pt idx="239">
                  <c:v>2006q4</c:v>
                </c:pt>
                <c:pt idx="240">
                  <c:v>2007q1</c:v>
                </c:pt>
                <c:pt idx="241">
                  <c:v>2007q2</c:v>
                </c:pt>
                <c:pt idx="242">
                  <c:v>2007q3</c:v>
                </c:pt>
                <c:pt idx="243">
                  <c:v>2007q4</c:v>
                </c:pt>
                <c:pt idx="244">
                  <c:v>2008q1</c:v>
                </c:pt>
                <c:pt idx="245">
                  <c:v>2008q2</c:v>
                </c:pt>
                <c:pt idx="246">
                  <c:v>2008q3</c:v>
                </c:pt>
                <c:pt idx="247">
                  <c:v>2008q4</c:v>
                </c:pt>
                <c:pt idx="248">
                  <c:v>2009q1</c:v>
                </c:pt>
                <c:pt idx="249">
                  <c:v>2009q2</c:v>
                </c:pt>
                <c:pt idx="250">
                  <c:v>2009q3</c:v>
                </c:pt>
                <c:pt idx="251">
                  <c:v>2009q4</c:v>
                </c:pt>
                <c:pt idx="252">
                  <c:v>2010q1</c:v>
                </c:pt>
                <c:pt idx="253">
                  <c:v>2010q2</c:v>
                </c:pt>
                <c:pt idx="254">
                  <c:v>2010q3</c:v>
                </c:pt>
                <c:pt idx="255">
                  <c:v>2010q4</c:v>
                </c:pt>
                <c:pt idx="256">
                  <c:v>2011q1</c:v>
                </c:pt>
                <c:pt idx="257">
                  <c:v>2011q2</c:v>
                </c:pt>
                <c:pt idx="258">
                  <c:v>2011q3</c:v>
                </c:pt>
                <c:pt idx="259">
                  <c:v>2011q4</c:v>
                </c:pt>
                <c:pt idx="260">
                  <c:v>2012q1</c:v>
                </c:pt>
                <c:pt idx="261">
                  <c:v>2012q2</c:v>
                </c:pt>
                <c:pt idx="262">
                  <c:v>2012q3</c:v>
                </c:pt>
                <c:pt idx="263">
                  <c:v>2012q4</c:v>
                </c:pt>
                <c:pt idx="264">
                  <c:v>2013q1</c:v>
                </c:pt>
                <c:pt idx="265">
                  <c:v>2013q2</c:v>
                </c:pt>
                <c:pt idx="266">
                  <c:v>2013q3</c:v>
                </c:pt>
                <c:pt idx="267">
                  <c:v>2013q4</c:v>
                </c:pt>
                <c:pt idx="268">
                  <c:v>2014q1</c:v>
                </c:pt>
                <c:pt idx="269">
                  <c:v>2014q2</c:v>
                </c:pt>
                <c:pt idx="270">
                  <c:v>2014q3</c:v>
                </c:pt>
                <c:pt idx="271">
                  <c:v>2014q4</c:v>
                </c:pt>
                <c:pt idx="272">
                  <c:v>2015q1</c:v>
                </c:pt>
              </c:strCache>
            </c:strRef>
          </c:cat>
          <c:val>
            <c:numRef>
              <c:f>'10_o_comp'!$D$3:$D$275</c:f>
            </c:numRef>
          </c:val>
          <c:smooth val="0"/>
        </c:ser>
        <c:ser>
          <c:idx val="3"/>
          <c:order val="3"/>
          <c:tx>
            <c:strRef>
              <c:f>'10_o_comp'!$E$2</c:f>
              <c:strCache>
                <c:ptCount val="1"/>
                <c:pt idx="0">
                  <c:v>ipmani</c:v>
                </c:pt>
              </c:strCache>
            </c:strRef>
          </c:tx>
          <c:cat>
            <c:strRef>
              <c:f>'10_o_comp'!$A$3:$A$275</c:f>
              <c:strCache>
                <c:ptCount val="273"/>
                <c:pt idx="0">
                  <c:v>1947q1</c:v>
                </c:pt>
                <c:pt idx="1">
                  <c:v>1947q2</c:v>
                </c:pt>
                <c:pt idx="2">
                  <c:v>1947q3</c:v>
                </c:pt>
                <c:pt idx="3">
                  <c:v>1947q4</c:v>
                </c:pt>
                <c:pt idx="4">
                  <c:v>1948q1</c:v>
                </c:pt>
                <c:pt idx="5">
                  <c:v>1948q2</c:v>
                </c:pt>
                <c:pt idx="6">
                  <c:v>1948q3</c:v>
                </c:pt>
                <c:pt idx="7">
                  <c:v>1948q4</c:v>
                </c:pt>
                <c:pt idx="8">
                  <c:v>1949q1</c:v>
                </c:pt>
                <c:pt idx="9">
                  <c:v>1949q2</c:v>
                </c:pt>
                <c:pt idx="10">
                  <c:v>1949q3</c:v>
                </c:pt>
                <c:pt idx="11">
                  <c:v>1949q4</c:v>
                </c:pt>
                <c:pt idx="12">
                  <c:v>1950q1</c:v>
                </c:pt>
                <c:pt idx="13">
                  <c:v>1950q2</c:v>
                </c:pt>
                <c:pt idx="14">
                  <c:v>1950q3</c:v>
                </c:pt>
                <c:pt idx="15">
                  <c:v>1950q4</c:v>
                </c:pt>
                <c:pt idx="16">
                  <c:v>1951q1</c:v>
                </c:pt>
                <c:pt idx="17">
                  <c:v>1951q2</c:v>
                </c:pt>
                <c:pt idx="18">
                  <c:v>1951q3</c:v>
                </c:pt>
                <c:pt idx="19">
                  <c:v>1951q4</c:v>
                </c:pt>
                <c:pt idx="20">
                  <c:v>1952q1</c:v>
                </c:pt>
                <c:pt idx="21">
                  <c:v>1952q2</c:v>
                </c:pt>
                <c:pt idx="22">
                  <c:v>1952q3</c:v>
                </c:pt>
                <c:pt idx="23">
                  <c:v>1952q4</c:v>
                </c:pt>
                <c:pt idx="24">
                  <c:v>1953q1</c:v>
                </c:pt>
                <c:pt idx="25">
                  <c:v>1953q2</c:v>
                </c:pt>
                <c:pt idx="26">
                  <c:v>1953q3</c:v>
                </c:pt>
                <c:pt idx="27">
                  <c:v>1953q4</c:v>
                </c:pt>
                <c:pt idx="28">
                  <c:v>1954q1</c:v>
                </c:pt>
                <c:pt idx="29">
                  <c:v>1954q2</c:v>
                </c:pt>
                <c:pt idx="30">
                  <c:v>1954q3</c:v>
                </c:pt>
                <c:pt idx="31">
                  <c:v>1954q4</c:v>
                </c:pt>
                <c:pt idx="32">
                  <c:v>1955q1</c:v>
                </c:pt>
                <c:pt idx="33">
                  <c:v>1955q2</c:v>
                </c:pt>
                <c:pt idx="34">
                  <c:v>1955q3</c:v>
                </c:pt>
                <c:pt idx="35">
                  <c:v>1955q4</c:v>
                </c:pt>
                <c:pt idx="36">
                  <c:v>1956q1</c:v>
                </c:pt>
                <c:pt idx="37">
                  <c:v>1956q2</c:v>
                </c:pt>
                <c:pt idx="38">
                  <c:v>1956q3</c:v>
                </c:pt>
                <c:pt idx="39">
                  <c:v>1956q4</c:v>
                </c:pt>
                <c:pt idx="40">
                  <c:v>1957q1</c:v>
                </c:pt>
                <c:pt idx="41">
                  <c:v>1957q2</c:v>
                </c:pt>
                <c:pt idx="42">
                  <c:v>1957q3</c:v>
                </c:pt>
                <c:pt idx="43">
                  <c:v>1957q4</c:v>
                </c:pt>
                <c:pt idx="44">
                  <c:v>1958q1</c:v>
                </c:pt>
                <c:pt idx="45">
                  <c:v>1958q2</c:v>
                </c:pt>
                <c:pt idx="46">
                  <c:v>1958q3</c:v>
                </c:pt>
                <c:pt idx="47">
                  <c:v>1958q4</c:v>
                </c:pt>
                <c:pt idx="48">
                  <c:v>1959q1</c:v>
                </c:pt>
                <c:pt idx="49">
                  <c:v>1959q2</c:v>
                </c:pt>
                <c:pt idx="50">
                  <c:v>1959q3</c:v>
                </c:pt>
                <c:pt idx="51">
                  <c:v>1959q4</c:v>
                </c:pt>
                <c:pt idx="52">
                  <c:v>1960q1</c:v>
                </c:pt>
                <c:pt idx="53">
                  <c:v>1960q2</c:v>
                </c:pt>
                <c:pt idx="54">
                  <c:v>1960q3</c:v>
                </c:pt>
                <c:pt idx="55">
                  <c:v>1960q4</c:v>
                </c:pt>
                <c:pt idx="56">
                  <c:v>1961q1</c:v>
                </c:pt>
                <c:pt idx="57">
                  <c:v>1961q2</c:v>
                </c:pt>
                <c:pt idx="58">
                  <c:v>1961q3</c:v>
                </c:pt>
                <c:pt idx="59">
                  <c:v>1961q4</c:v>
                </c:pt>
                <c:pt idx="60">
                  <c:v>1962q1</c:v>
                </c:pt>
                <c:pt idx="61">
                  <c:v>1962q2</c:v>
                </c:pt>
                <c:pt idx="62">
                  <c:v>1962q3</c:v>
                </c:pt>
                <c:pt idx="63">
                  <c:v>1962q4</c:v>
                </c:pt>
                <c:pt idx="64">
                  <c:v>1963q1</c:v>
                </c:pt>
                <c:pt idx="65">
                  <c:v>1963q2</c:v>
                </c:pt>
                <c:pt idx="66">
                  <c:v>1963q3</c:v>
                </c:pt>
                <c:pt idx="67">
                  <c:v>1963q4</c:v>
                </c:pt>
                <c:pt idx="68">
                  <c:v>1964q1</c:v>
                </c:pt>
                <c:pt idx="69">
                  <c:v>1964q2</c:v>
                </c:pt>
                <c:pt idx="70">
                  <c:v>1964q3</c:v>
                </c:pt>
                <c:pt idx="71">
                  <c:v>1964q4</c:v>
                </c:pt>
                <c:pt idx="72">
                  <c:v>1965q1</c:v>
                </c:pt>
                <c:pt idx="73">
                  <c:v>1965q2</c:v>
                </c:pt>
                <c:pt idx="74">
                  <c:v>1965q3</c:v>
                </c:pt>
                <c:pt idx="75">
                  <c:v>1965q4</c:v>
                </c:pt>
                <c:pt idx="76">
                  <c:v>1966q1</c:v>
                </c:pt>
                <c:pt idx="77">
                  <c:v>1966q2</c:v>
                </c:pt>
                <c:pt idx="78">
                  <c:v>1966q3</c:v>
                </c:pt>
                <c:pt idx="79">
                  <c:v>1966q4</c:v>
                </c:pt>
                <c:pt idx="80">
                  <c:v>1967q1</c:v>
                </c:pt>
                <c:pt idx="81">
                  <c:v>1967q2</c:v>
                </c:pt>
                <c:pt idx="82">
                  <c:v>1967q3</c:v>
                </c:pt>
                <c:pt idx="83">
                  <c:v>1967q4</c:v>
                </c:pt>
                <c:pt idx="84">
                  <c:v>1968q1</c:v>
                </c:pt>
                <c:pt idx="85">
                  <c:v>1968q2</c:v>
                </c:pt>
                <c:pt idx="86">
                  <c:v>1968q3</c:v>
                </c:pt>
                <c:pt idx="87">
                  <c:v>1968q4</c:v>
                </c:pt>
                <c:pt idx="88">
                  <c:v>1969q1</c:v>
                </c:pt>
                <c:pt idx="89">
                  <c:v>1969q2</c:v>
                </c:pt>
                <c:pt idx="90">
                  <c:v>1969q3</c:v>
                </c:pt>
                <c:pt idx="91">
                  <c:v>1969q4</c:v>
                </c:pt>
                <c:pt idx="92">
                  <c:v>1970q1</c:v>
                </c:pt>
                <c:pt idx="93">
                  <c:v>1970q2</c:v>
                </c:pt>
                <c:pt idx="94">
                  <c:v>1970q3</c:v>
                </c:pt>
                <c:pt idx="95">
                  <c:v>1970q4</c:v>
                </c:pt>
                <c:pt idx="96">
                  <c:v>1971q1</c:v>
                </c:pt>
                <c:pt idx="97">
                  <c:v>1971q2</c:v>
                </c:pt>
                <c:pt idx="98">
                  <c:v>1971q3</c:v>
                </c:pt>
                <c:pt idx="99">
                  <c:v>1971q4</c:v>
                </c:pt>
                <c:pt idx="100">
                  <c:v>1972q1</c:v>
                </c:pt>
                <c:pt idx="101">
                  <c:v>1972q2</c:v>
                </c:pt>
                <c:pt idx="102">
                  <c:v>1972q3</c:v>
                </c:pt>
                <c:pt idx="103">
                  <c:v>1972q4</c:v>
                </c:pt>
                <c:pt idx="104">
                  <c:v>1973q1</c:v>
                </c:pt>
                <c:pt idx="105">
                  <c:v>1973q2</c:v>
                </c:pt>
                <c:pt idx="106">
                  <c:v>1973q3</c:v>
                </c:pt>
                <c:pt idx="107">
                  <c:v>1973q4</c:v>
                </c:pt>
                <c:pt idx="108">
                  <c:v>1974q1</c:v>
                </c:pt>
                <c:pt idx="109">
                  <c:v>1974q2</c:v>
                </c:pt>
                <c:pt idx="110">
                  <c:v>1974q3</c:v>
                </c:pt>
                <c:pt idx="111">
                  <c:v>1974q4</c:v>
                </c:pt>
                <c:pt idx="112">
                  <c:v>1975q1</c:v>
                </c:pt>
                <c:pt idx="113">
                  <c:v>1975q2</c:v>
                </c:pt>
                <c:pt idx="114">
                  <c:v>1975q3</c:v>
                </c:pt>
                <c:pt idx="115">
                  <c:v>1975q4</c:v>
                </c:pt>
                <c:pt idx="116">
                  <c:v>1976q1</c:v>
                </c:pt>
                <c:pt idx="117">
                  <c:v>1976q2</c:v>
                </c:pt>
                <c:pt idx="118">
                  <c:v>1976q3</c:v>
                </c:pt>
                <c:pt idx="119">
                  <c:v>1976q4</c:v>
                </c:pt>
                <c:pt idx="120">
                  <c:v>1977q1</c:v>
                </c:pt>
                <c:pt idx="121">
                  <c:v>1977q2</c:v>
                </c:pt>
                <c:pt idx="122">
                  <c:v>1977q3</c:v>
                </c:pt>
                <c:pt idx="123">
                  <c:v>1977q4</c:v>
                </c:pt>
                <c:pt idx="124">
                  <c:v>1978q1</c:v>
                </c:pt>
                <c:pt idx="125">
                  <c:v>1978q2</c:v>
                </c:pt>
                <c:pt idx="126">
                  <c:v>1978q3</c:v>
                </c:pt>
                <c:pt idx="127">
                  <c:v>1978q4</c:v>
                </c:pt>
                <c:pt idx="128">
                  <c:v>1979q1</c:v>
                </c:pt>
                <c:pt idx="129">
                  <c:v>1979q2</c:v>
                </c:pt>
                <c:pt idx="130">
                  <c:v>1979q3</c:v>
                </c:pt>
                <c:pt idx="131">
                  <c:v>1979q4</c:v>
                </c:pt>
                <c:pt idx="132">
                  <c:v>1980q1</c:v>
                </c:pt>
                <c:pt idx="133">
                  <c:v>1980q2</c:v>
                </c:pt>
                <c:pt idx="134">
                  <c:v>1980q3</c:v>
                </c:pt>
                <c:pt idx="135">
                  <c:v>1980q4</c:v>
                </c:pt>
                <c:pt idx="136">
                  <c:v>1981q1</c:v>
                </c:pt>
                <c:pt idx="137">
                  <c:v>1981q2</c:v>
                </c:pt>
                <c:pt idx="138">
                  <c:v>1981q3</c:v>
                </c:pt>
                <c:pt idx="139">
                  <c:v>1981q4</c:v>
                </c:pt>
                <c:pt idx="140">
                  <c:v>1982q1</c:v>
                </c:pt>
                <c:pt idx="141">
                  <c:v>1982q2</c:v>
                </c:pt>
                <c:pt idx="142">
                  <c:v>1982q3</c:v>
                </c:pt>
                <c:pt idx="143">
                  <c:v>1982q4</c:v>
                </c:pt>
                <c:pt idx="144">
                  <c:v>1983q1</c:v>
                </c:pt>
                <c:pt idx="145">
                  <c:v>1983q2</c:v>
                </c:pt>
                <c:pt idx="146">
                  <c:v>1983q3</c:v>
                </c:pt>
                <c:pt idx="147">
                  <c:v>1983q4</c:v>
                </c:pt>
                <c:pt idx="148">
                  <c:v>1984q1</c:v>
                </c:pt>
                <c:pt idx="149">
                  <c:v>1984q2</c:v>
                </c:pt>
                <c:pt idx="150">
                  <c:v>1984q3</c:v>
                </c:pt>
                <c:pt idx="151">
                  <c:v>1984q4</c:v>
                </c:pt>
                <c:pt idx="152">
                  <c:v>1985q1</c:v>
                </c:pt>
                <c:pt idx="153">
                  <c:v>1985q2</c:v>
                </c:pt>
                <c:pt idx="154">
                  <c:v>1985q3</c:v>
                </c:pt>
                <c:pt idx="155">
                  <c:v>1985q4</c:v>
                </c:pt>
                <c:pt idx="156">
                  <c:v>1986q1</c:v>
                </c:pt>
                <c:pt idx="157">
                  <c:v>1986q2</c:v>
                </c:pt>
                <c:pt idx="158">
                  <c:v>1986q3</c:v>
                </c:pt>
                <c:pt idx="159">
                  <c:v>1986q4</c:v>
                </c:pt>
                <c:pt idx="160">
                  <c:v>1987q1</c:v>
                </c:pt>
                <c:pt idx="161">
                  <c:v>1987q2</c:v>
                </c:pt>
                <c:pt idx="162">
                  <c:v>1987q3</c:v>
                </c:pt>
                <c:pt idx="163">
                  <c:v>1987q4</c:v>
                </c:pt>
                <c:pt idx="164">
                  <c:v>1988q1</c:v>
                </c:pt>
                <c:pt idx="165">
                  <c:v>1988q2</c:v>
                </c:pt>
                <c:pt idx="166">
                  <c:v>1988q3</c:v>
                </c:pt>
                <c:pt idx="167">
                  <c:v>1988q4</c:v>
                </c:pt>
                <c:pt idx="168">
                  <c:v>1989q1</c:v>
                </c:pt>
                <c:pt idx="169">
                  <c:v>1989q2</c:v>
                </c:pt>
                <c:pt idx="170">
                  <c:v>1989q3</c:v>
                </c:pt>
                <c:pt idx="171">
                  <c:v>1989q4</c:v>
                </c:pt>
                <c:pt idx="172">
                  <c:v>1990q1</c:v>
                </c:pt>
                <c:pt idx="173">
                  <c:v>1990q2</c:v>
                </c:pt>
                <c:pt idx="174">
                  <c:v>1990q3</c:v>
                </c:pt>
                <c:pt idx="175">
                  <c:v>1990q4</c:v>
                </c:pt>
                <c:pt idx="176">
                  <c:v>1991q1</c:v>
                </c:pt>
                <c:pt idx="177">
                  <c:v>1991q2</c:v>
                </c:pt>
                <c:pt idx="178">
                  <c:v>1991q3</c:v>
                </c:pt>
                <c:pt idx="179">
                  <c:v>1991q4</c:v>
                </c:pt>
                <c:pt idx="180">
                  <c:v>1992q1</c:v>
                </c:pt>
                <c:pt idx="181">
                  <c:v>1992q2</c:v>
                </c:pt>
                <c:pt idx="182">
                  <c:v>1992q3</c:v>
                </c:pt>
                <c:pt idx="183">
                  <c:v>1992q4</c:v>
                </c:pt>
                <c:pt idx="184">
                  <c:v>1993q1</c:v>
                </c:pt>
                <c:pt idx="185">
                  <c:v>1993q2</c:v>
                </c:pt>
                <c:pt idx="186">
                  <c:v>1993q3</c:v>
                </c:pt>
                <c:pt idx="187">
                  <c:v>1993q4</c:v>
                </c:pt>
                <c:pt idx="188">
                  <c:v>1994q1</c:v>
                </c:pt>
                <c:pt idx="189">
                  <c:v>1994q2</c:v>
                </c:pt>
                <c:pt idx="190">
                  <c:v>1994q3</c:v>
                </c:pt>
                <c:pt idx="191">
                  <c:v>1994q4</c:v>
                </c:pt>
                <c:pt idx="192">
                  <c:v>1995q1</c:v>
                </c:pt>
                <c:pt idx="193">
                  <c:v>1995q2</c:v>
                </c:pt>
                <c:pt idx="194">
                  <c:v>1995q3</c:v>
                </c:pt>
                <c:pt idx="195">
                  <c:v>1995q4</c:v>
                </c:pt>
                <c:pt idx="196">
                  <c:v>1996q1</c:v>
                </c:pt>
                <c:pt idx="197">
                  <c:v>1996q2</c:v>
                </c:pt>
                <c:pt idx="198">
                  <c:v>1996q3</c:v>
                </c:pt>
                <c:pt idx="199">
                  <c:v>1996q4</c:v>
                </c:pt>
                <c:pt idx="200">
                  <c:v>1997q1</c:v>
                </c:pt>
                <c:pt idx="201">
                  <c:v>1997q2</c:v>
                </c:pt>
                <c:pt idx="202">
                  <c:v>1997q3</c:v>
                </c:pt>
                <c:pt idx="203">
                  <c:v>1997q4</c:v>
                </c:pt>
                <c:pt idx="204">
                  <c:v>1998q1</c:v>
                </c:pt>
                <c:pt idx="205">
                  <c:v>1998q2</c:v>
                </c:pt>
                <c:pt idx="206">
                  <c:v>1998q3</c:v>
                </c:pt>
                <c:pt idx="207">
                  <c:v>1998q4</c:v>
                </c:pt>
                <c:pt idx="208">
                  <c:v>1999q1</c:v>
                </c:pt>
                <c:pt idx="209">
                  <c:v>1999q2</c:v>
                </c:pt>
                <c:pt idx="210">
                  <c:v>1999q3</c:v>
                </c:pt>
                <c:pt idx="211">
                  <c:v>1999q4</c:v>
                </c:pt>
                <c:pt idx="212">
                  <c:v>2000q1</c:v>
                </c:pt>
                <c:pt idx="213">
                  <c:v>2000q2</c:v>
                </c:pt>
                <c:pt idx="214">
                  <c:v>2000q3</c:v>
                </c:pt>
                <c:pt idx="215">
                  <c:v>2000q4</c:v>
                </c:pt>
                <c:pt idx="216">
                  <c:v>2001q1</c:v>
                </c:pt>
                <c:pt idx="217">
                  <c:v>2001q2</c:v>
                </c:pt>
                <c:pt idx="218">
                  <c:v>2001q3</c:v>
                </c:pt>
                <c:pt idx="219">
                  <c:v>2001q4</c:v>
                </c:pt>
                <c:pt idx="220">
                  <c:v>2002q1</c:v>
                </c:pt>
                <c:pt idx="221">
                  <c:v>2002q2</c:v>
                </c:pt>
                <c:pt idx="222">
                  <c:v>2002q3</c:v>
                </c:pt>
                <c:pt idx="223">
                  <c:v>2002q4</c:v>
                </c:pt>
                <c:pt idx="224">
                  <c:v>2003q1</c:v>
                </c:pt>
                <c:pt idx="225">
                  <c:v>2003q2</c:v>
                </c:pt>
                <c:pt idx="226">
                  <c:v>2003q3</c:v>
                </c:pt>
                <c:pt idx="227">
                  <c:v>2003q4</c:v>
                </c:pt>
                <c:pt idx="228">
                  <c:v>2004q1</c:v>
                </c:pt>
                <c:pt idx="229">
                  <c:v>2004q2</c:v>
                </c:pt>
                <c:pt idx="230">
                  <c:v>2004q3</c:v>
                </c:pt>
                <c:pt idx="231">
                  <c:v>2004q4</c:v>
                </c:pt>
                <c:pt idx="232">
                  <c:v>2005q1</c:v>
                </c:pt>
                <c:pt idx="233">
                  <c:v>2005q2</c:v>
                </c:pt>
                <c:pt idx="234">
                  <c:v>2005q3</c:v>
                </c:pt>
                <c:pt idx="235">
                  <c:v>2005q4</c:v>
                </c:pt>
                <c:pt idx="236">
                  <c:v>2006q1</c:v>
                </c:pt>
                <c:pt idx="237">
                  <c:v>2006q2</c:v>
                </c:pt>
                <c:pt idx="238">
                  <c:v>2006q3</c:v>
                </c:pt>
                <c:pt idx="239">
                  <c:v>2006q4</c:v>
                </c:pt>
                <c:pt idx="240">
                  <c:v>2007q1</c:v>
                </c:pt>
                <c:pt idx="241">
                  <c:v>2007q2</c:v>
                </c:pt>
                <c:pt idx="242">
                  <c:v>2007q3</c:v>
                </c:pt>
                <c:pt idx="243">
                  <c:v>2007q4</c:v>
                </c:pt>
                <c:pt idx="244">
                  <c:v>2008q1</c:v>
                </c:pt>
                <c:pt idx="245">
                  <c:v>2008q2</c:v>
                </c:pt>
                <c:pt idx="246">
                  <c:v>2008q3</c:v>
                </c:pt>
                <c:pt idx="247">
                  <c:v>2008q4</c:v>
                </c:pt>
                <c:pt idx="248">
                  <c:v>2009q1</c:v>
                </c:pt>
                <c:pt idx="249">
                  <c:v>2009q2</c:v>
                </c:pt>
                <c:pt idx="250">
                  <c:v>2009q3</c:v>
                </c:pt>
                <c:pt idx="251">
                  <c:v>2009q4</c:v>
                </c:pt>
                <c:pt idx="252">
                  <c:v>2010q1</c:v>
                </c:pt>
                <c:pt idx="253">
                  <c:v>2010q2</c:v>
                </c:pt>
                <c:pt idx="254">
                  <c:v>2010q3</c:v>
                </c:pt>
                <c:pt idx="255">
                  <c:v>2010q4</c:v>
                </c:pt>
                <c:pt idx="256">
                  <c:v>2011q1</c:v>
                </c:pt>
                <c:pt idx="257">
                  <c:v>2011q2</c:v>
                </c:pt>
                <c:pt idx="258">
                  <c:v>2011q3</c:v>
                </c:pt>
                <c:pt idx="259">
                  <c:v>2011q4</c:v>
                </c:pt>
                <c:pt idx="260">
                  <c:v>2012q1</c:v>
                </c:pt>
                <c:pt idx="261">
                  <c:v>2012q2</c:v>
                </c:pt>
                <c:pt idx="262">
                  <c:v>2012q3</c:v>
                </c:pt>
                <c:pt idx="263">
                  <c:v>2012q4</c:v>
                </c:pt>
                <c:pt idx="264">
                  <c:v>2013q1</c:v>
                </c:pt>
                <c:pt idx="265">
                  <c:v>2013q2</c:v>
                </c:pt>
                <c:pt idx="266">
                  <c:v>2013q3</c:v>
                </c:pt>
                <c:pt idx="267">
                  <c:v>2013q4</c:v>
                </c:pt>
                <c:pt idx="268">
                  <c:v>2014q1</c:v>
                </c:pt>
                <c:pt idx="269">
                  <c:v>2014q2</c:v>
                </c:pt>
                <c:pt idx="270">
                  <c:v>2014q3</c:v>
                </c:pt>
                <c:pt idx="271">
                  <c:v>2014q4</c:v>
                </c:pt>
                <c:pt idx="272">
                  <c:v>2015q1</c:v>
                </c:pt>
              </c:strCache>
            </c:strRef>
          </c:cat>
          <c:val>
            <c:numRef>
              <c:f>'10_o_comp'!$E$3:$E$275</c:f>
            </c:numRef>
          </c:val>
          <c:smooth val="0"/>
        </c:ser>
        <c:ser>
          <c:idx val="4"/>
          <c:order val="4"/>
          <c:tx>
            <c:strRef>
              <c:f>'10_o_comp'!$F$2</c:f>
              <c:strCache>
                <c:ptCount val="1"/>
                <c:pt idx="0">
                  <c:v>GDP</c:v>
                </c:pt>
              </c:strCache>
            </c:strRef>
          </c:tx>
          <c:spPr>
            <a:ln w="25400">
              <a:solidFill>
                <a:schemeClr val="accent1"/>
              </a:solidFill>
            </a:ln>
          </c:spPr>
          <c:marker>
            <c:symbol val="none"/>
          </c:marker>
          <c:dLbls>
            <c:dLbl>
              <c:idx val="237"/>
              <c:layout>
                <c:manualLayout>
                  <c:x val="-0.0833838383838384"/>
                  <c:y val="-0.0162820512820513"/>
                </c:manualLayout>
              </c:layout>
              <c:spPr/>
              <c:txPr>
                <a:bodyPr/>
                <a:lstStyle/>
                <a:p>
                  <a:pPr>
                    <a:defRPr sz="1400"/>
                  </a:pPr>
                  <a:endParaRPr lang="en-US"/>
                </a:p>
              </c:txPr>
              <c:showLegendKey val="0"/>
              <c:showVal val="0"/>
              <c:showCatName val="0"/>
              <c:showSerName val="1"/>
              <c:showPercent val="0"/>
              <c:showBubbleSize val="0"/>
            </c:dLbl>
            <c:showLegendKey val="0"/>
            <c:showVal val="0"/>
            <c:showCatName val="0"/>
            <c:showSerName val="0"/>
            <c:showPercent val="0"/>
            <c:showBubbleSize val="0"/>
          </c:dLbls>
          <c:cat>
            <c:strRef>
              <c:f>'10_o_comp'!$A$3:$A$275</c:f>
              <c:strCache>
                <c:ptCount val="273"/>
                <c:pt idx="0">
                  <c:v>1947q1</c:v>
                </c:pt>
                <c:pt idx="1">
                  <c:v>1947q2</c:v>
                </c:pt>
                <c:pt idx="2">
                  <c:v>1947q3</c:v>
                </c:pt>
                <c:pt idx="3">
                  <c:v>1947q4</c:v>
                </c:pt>
                <c:pt idx="4">
                  <c:v>1948q1</c:v>
                </c:pt>
                <c:pt idx="5">
                  <c:v>1948q2</c:v>
                </c:pt>
                <c:pt idx="6">
                  <c:v>1948q3</c:v>
                </c:pt>
                <c:pt idx="7">
                  <c:v>1948q4</c:v>
                </c:pt>
                <c:pt idx="8">
                  <c:v>1949q1</c:v>
                </c:pt>
                <c:pt idx="9">
                  <c:v>1949q2</c:v>
                </c:pt>
                <c:pt idx="10">
                  <c:v>1949q3</c:v>
                </c:pt>
                <c:pt idx="11">
                  <c:v>1949q4</c:v>
                </c:pt>
                <c:pt idx="12">
                  <c:v>1950q1</c:v>
                </c:pt>
                <c:pt idx="13">
                  <c:v>1950q2</c:v>
                </c:pt>
                <c:pt idx="14">
                  <c:v>1950q3</c:v>
                </c:pt>
                <c:pt idx="15">
                  <c:v>1950q4</c:v>
                </c:pt>
                <c:pt idx="16">
                  <c:v>1951q1</c:v>
                </c:pt>
                <c:pt idx="17">
                  <c:v>1951q2</c:v>
                </c:pt>
                <c:pt idx="18">
                  <c:v>1951q3</c:v>
                </c:pt>
                <c:pt idx="19">
                  <c:v>1951q4</c:v>
                </c:pt>
                <c:pt idx="20">
                  <c:v>1952q1</c:v>
                </c:pt>
                <c:pt idx="21">
                  <c:v>1952q2</c:v>
                </c:pt>
                <c:pt idx="22">
                  <c:v>1952q3</c:v>
                </c:pt>
                <c:pt idx="23">
                  <c:v>1952q4</c:v>
                </c:pt>
                <c:pt idx="24">
                  <c:v>1953q1</c:v>
                </c:pt>
                <c:pt idx="25">
                  <c:v>1953q2</c:v>
                </c:pt>
                <c:pt idx="26">
                  <c:v>1953q3</c:v>
                </c:pt>
                <c:pt idx="27">
                  <c:v>1953q4</c:v>
                </c:pt>
                <c:pt idx="28">
                  <c:v>1954q1</c:v>
                </c:pt>
                <c:pt idx="29">
                  <c:v>1954q2</c:v>
                </c:pt>
                <c:pt idx="30">
                  <c:v>1954q3</c:v>
                </c:pt>
                <c:pt idx="31">
                  <c:v>1954q4</c:v>
                </c:pt>
                <c:pt idx="32">
                  <c:v>1955q1</c:v>
                </c:pt>
                <c:pt idx="33">
                  <c:v>1955q2</c:v>
                </c:pt>
                <c:pt idx="34">
                  <c:v>1955q3</c:v>
                </c:pt>
                <c:pt idx="35">
                  <c:v>1955q4</c:v>
                </c:pt>
                <c:pt idx="36">
                  <c:v>1956q1</c:v>
                </c:pt>
                <c:pt idx="37">
                  <c:v>1956q2</c:v>
                </c:pt>
                <c:pt idx="38">
                  <c:v>1956q3</c:v>
                </c:pt>
                <c:pt idx="39">
                  <c:v>1956q4</c:v>
                </c:pt>
                <c:pt idx="40">
                  <c:v>1957q1</c:v>
                </c:pt>
                <c:pt idx="41">
                  <c:v>1957q2</c:v>
                </c:pt>
                <c:pt idx="42">
                  <c:v>1957q3</c:v>
                </c:pt>
                <c:pt idx="43">
                  <c:v>1957q4</c:v>
                </c:pt>
                <c:pt idx="44">
                  <c:v>1958q1</c:v>
                </c:pt>
                <c:pt idx="45">
                  <c:v>1958q2</c:v>
                </c:pt>
                <c:pt idx="46">
                  <c:v>1958q3</c:v>
                </c:pt>
                <c:pt idx="47">
                  <c:v>1958q4</c:v>
                </c:pt>
                <c:pt idx="48">
                  <c:v>1959q1</c:v>
                </c:pt>
                <c:pt idx="49">
                  <c:v>1959q2</c:v>
                </c:pt>
                <c:pt idx="50">
                  <c:v>1959q3</c:v>
                </c:pt>
                <c:pt idx="51">
                  <c:v>1959q4</c:v>
                </c:pt>
                <c:pt idx="52">
                  <c:v>1960q1</c:v>
                </c:pt>
                <c:pt idx="53">
                  <c:v>1960q2</c:v>
                </c:pt>
                <c:pt idx="54">
                  <c:v>1960q3</c:v>
                </c:pt>
                <c:pt idx="55">
                  <c:v>1960q4</c:v>
                </c:pt>
                <c:pt idx="56">
                  <c:v>1961q1</c:v>
                </c:pt>
                <c:pt idx="57">
                  <c:v>1961q2</c:v>
                </c:pt>
                <c:pt idx="58">
                  <c:v>1961q3</c:v>
                </c:pt>
                <c:pt idx="59">
                  <c:v>1961q4</c:v>
                </c:pt>
                <c:pt idx="60">
                  <c:v>1962q1</c:v>
                </c:pt>
                <c:pt idx="61">
                  <c:v>1962q2</c:v>
                </c:pt>
                <c:pt idx="62">
                  <c:v>1962q3</c:v>
                </c:pt>
                <c:pt idx="63">
                  <c:v>1962q4</c:v>
                </c:pt>
                <c:pt idx="64">
                  <c:v>1963q1</c:v>
                </c:pt>
                <c:pt idx="65">
                  <c:v>1963q2</c:v>
                </c:pt>
                <c:pt idx="66">
                  <c:v>1963q3</c:v>
                </c:pt>
                <c:pt idx="67">
                  <c:v>1963q4</c:v>
                </c:pt>
                <c:pt idx="68">
                  <c:v>1964q1</c:v>
                </c:pt>
                <c:pt idx="69">
                  <c:v>1964q2</c:v>
                </c:pt>
                <c:pt idx="70">
                  <c:v>1964q3</c:v>
                </c:pt>
                <c:pt idx="71">
                  <c:v>1964q4</c:v>
                </c:pt>
                <c:pt idx="72">
                  <c:v>1965q1</c:v>
                </c:pt>
                <c:pt idx="73">
                  <c:v>1965q2</c:v>
                </c:pt>
                <c:pt idx="74">
                  <c:v>1965q3</c:v>
                </c:pt>
                <c:pt idx="75">
                  <c:v>1965q4</c:v>
                </c:pt>
                <c:pt idx="76">
                  <c:v>1966q1</c:v>
                </c:pt>
                <c:pt idx="77">
                  <c:v>1966q2</c:v>
                </c:pt>
                <c:pt idx="78">
                  <c:v>1966q3</c:v>
                </c:pt>
                <c:pt idx="79">
                  <c:v>1966q4</c:v>
                </c:pt>
                <c:pt idx="80">
                  <c:v>1967q1</c:v>
                </c:pt>
                <c:pt idx="81">
                  <c:v>1967q2</c:v>
                </c:pt>
                <c:pt idx="82">
                  <c:v>1967q3</c:v>
                </c:pt>
                <c:pt idx="83">
                  <c:v>1967q4</c:v>
                </c:pt>
                <c:pt idx="84">
                  <c:v>1968q1</c:v>
                </c:pt>
                <c:pt idx="85">
                  <c:v>1968q2</c:v>
                </c:pt>
                <c:pt idx="86">
                  <c:v>1968q3</c:v>
                </c:pt>
                <c:pt idx="87">
                  <c:v>1968q4</c:v>
                </c:pt>
                <c:pt idx="88">
                  <c:v>1969q1</c:v>
                </c:pt>
                <c:pt idx="89">
                  <c:v>1969q2</c:v>
                </c:pt>
                <c:pt idx="90">
                  <c:v>1969q3</c:v>
                </c:pt>
                <c:pt idx="91">
                  <c:v>1969q4</c:v>
                </c:pt>
                <c:pt idx="92">
                  <c:v>1970q1</c:v>
                </c:pt>
                <c:pt idx="93">
                  <c:v>1970q2</c:v>
                </c:pt>
                <c:pt idx="94">
                  <c:v>1970q3</c:v>
                </c:pt>
                <c:pt idx="95">
                  <c:v>1970q4</c:v>
                </c:pt>
                <c:pt idx="96">
                  <c:v>1971q1</c:v>
                </c:pt>
                <c:pt idx="97">
                  <c:v>1971q2</c:v>
                </c:pt>
                <c:pt idx="98">
                  <c:v>1971q3</c:v>
                </c:pt>
                <c:pt idx="99">
                  <c:v>1971q4</c:v>
                </c:pt>
                <c:pt idx="100">
                  <c:v>1972q1</c:v>
                </c:pt>
                <c:pt idx="101">
                  <c:v>1972q2</c:v>
                </c:pt>
                <c:pt idx="102">
                  <c:v>1972q3</c:v>
                </c:pt>
                <c:pt idx="103">
                  <c:v>1972q4</c:v>
                </c:pt>
                <c:pt idx="104">
                  <c:v>1973q1</c:v>
                </c:pt>
                <c:pt idx="105">
                  <c:v>1973q2</c:v>
                </c:pt>
                <c:pt idx="106">
                  <c:v>1973q3</c:v>
                </c:pt>
                <c:pt idx="107">
                  <c:v>1973q4</c:v>
                </c:pt>
                <c:pt idx="108">
                  <c:v>1974q1</c:v>
                </c:pt>
                <c:pt idx="109">
                  <c:v>1974q2</c:v>
                </c:pt>
                <c:pt idx="110">
                  <c:v>1974q3</c:v>
                </c:pt>
                <c:pt idx="111">
                  <c:v>1974q4</c:v>
                </c:pt>
                <c:pt idx="112">
                  <c:v>1975q1</c:v>
                </c:pt>
                <c:pt idx="113">
                  <c:v>1975q2</c:v>
                </c:pt>
                <c:pt idx="114">
                  <c:v>1975q3</c:v>
                </c:pt>
                <c:pt idx="115">
                  <c:v>1975q4</c:v>
                </c:pt>
                <c:pt idx="116">
                  <c:v>1976q1</c:v>
                </c:pt>
                <c:pt idx="117">
                  <c:v>1976q2</c:v>
                </c:pt>
                <c:pt idx="118">
                  <c:v>1976q3</c:v>
                </c:pt>
                <c:pt idx="119">
                  <c:v>1976q4</c:v>
                </c:pt>
                <c:pt idx="120">
                  <c:v>1977q1</c:v>
                </c:pt>
                <c:pt idx="121">
                  <c:v>1977q2</c:v>
                </c:pt>
                <c:pt idx="122">
                  <c:v>1977q3</c:v>
                </c:pt>
                <c:pt idx="123">
                  <c:v>1977q4</c:v>
                </c:pt>
                <c:pt idx="124">
                  <c:v>1978q1</c:v>
                </c:pt>
                <c:pt idx="125">
                  <c:v>1978q2</c:v>
                </c:pt>
                <c:pt idx="126">
                  <c:v>1978q3</c:v>
                </c:pt>
                <c:pt idx="127">
                  <c:v>1978q4</c:v>
                </c:pt>
                <c:pt idx="128">
                  <c:v>1979q1</c:v>
                </c:pt>
                <c:pt idx="129">
                  <c:v>1979q2</c:v>
                </c:pt>
                <c:pt idx="130">
                  <c:v>1979q3</c:v>
                </c:pt>
                <c:pt idx="131">
                  <c:v>1979q4</c:v>
                </c:pt>
                <c:pt idx="132">
                  <c:v>1980q1</c:v>
                </c:pt>
                <c:pt idx="133">
                  <c:v>1980q2</c:v>
                </c:pt>
                <c:pt idx="134">
                  <c:v>1980q3</c:v>
                </c:pt>
                <c:pt idx="135">
                  <c:v>1980q4</c:v>
                </c:pt>
                <c:pt idx="136">
                  <c:v>1981q1</c:v>
                </c:pt>
                <c:pt idx="137">
                  <c:v>1981q2</c:v>
                </c:pt>
                <c:pt idx="138">
                  <c:v>1981q3</c:v>
                </c:pt>
                <c:pt idx="139">
                  <c:v>1981q4</c:v>
                </c:pt>
                <c:pt idx="140">
                  <c:v>1982q1</c:v>
                </c:pt>
                <c:pt idx="141">
                  <c:v>1982q2</c:v>
                </c:pt>
                <c:pt idx="142">
                  <c:v>1982q3</c:v>
                </c:pt>
                <c:pt idx="143">
                  <c:v>1982q4</c:v>
                </c:pt>
                <c:pt idx="144">
                  <c:v>1983q1</c:v>
                </c:pt>
                <c:pt idx="145">
                  <c:v>1983q2</c:v>
                </c:pt>
                <c:pt idx="146">
                  <c:v>1983q3</c:v>
                </c:pt>
                <c:pt idx="147">
                  <c:v>1983q4</c:v>
                </c:pt>
                <c:pt idx="148">
                  <c:v>1984q1</c:v>
                </c:pt>
                <c:pt idx="149">
                  <c:v>1984q2</c:v>
                </c:pt>
                <c:pt idx="150">
                  <c:v>1984q3</c:v>
                </c:pt>
                <c:pt idx="151">
                  <c:v>1984q4</c:v>
                </c:pt>
                <c:pt idx="152">
                  <c:v>1985q1</c:v>
                </c:pt>
                <c:pt idx="153">
                  <c:v>1985q2</c:v>
                </c:pt>
                <c:pt idx="154">
                  <c:v>1985q3</c:v>
                </c:pt>
                <c:pt idx="155">
                  <c:v>1985q4</c:v>
                </c:pt>
                <c:pt idx="156">
                  <c:v>1986q1</c:v>
                </c:pt>
                <c:pt idx="157">
                  <c:v>1986q2</c:v>
                </c:pt>
                <c:pt idx="158">
                  <c:v>1986q3</c:v>
                </c:pt>
                <c:pt idx="159">
                  <c:v>1986q4</c:v>
                </c:pt>
                <c:pt idx="160">
                  <c:v>1987q1</c:v>
                </c:pt>
                <c:pt idx="161">
                  <c:v>1987q2</c:v>
                </c:pt>
                <c:pt idx="162">
                  <c:v>1987q3</c:v>
                </c:pt>
                <c:pt idx="163">
                  <c:v>1987q4</c:v>
                </c:pt>
                <c:pt idx="164">
                  <c:v>1988q1</c:v>
                </c:pt>
                <c:pt idx="165">
                  <c:v>1988q2</c:v>
                </c:pt>
                <c:pt idx="166">
                  <c:v>1988q3</c:v>
                </c:pt>
                <c:pt idx="167">
                  <c:v>1988q4</c:v>
                </c:pt>
                <c:pt idx="168">
                  <c:v>1989q1</c:v>
                </c:pt>
                <c:pt idx="169">
                  <c:v>1989q2</c:v>
                </c:pt>
                <c:pt idx="170">
                  <c:v>1989q3</c:v>
                </c:pt>
                <c:pt idx="171">
                  <c:v>1989q4</c:v>
                </c:pt>
                <c:pt idx="172">
                  <c:v>1990q1</c:v>
                </c:pt>
                <c:pt idx="173">
                  <c:v>1990q2</c:v>
                </c:pt>
                <c:pt idx="174">
                  <c:v>1990q3</c:v>
                </c:pt>
                <c:pt idx="175">
                  <c:v>1990q4</c:v>
                </c:pt>
                <c:pt idx="176">
                  <c:v>1991q1</c:v>
                </c:pt>
                <c:pt idx="177">
                  <c:v>1991q2</c:v>
                </c:pt>
                <c:pt idx="178">
                  <c:v>1991q3</c:v>
                </c:pt>
                <c:pt idx="179">
                  <c:v>1991q4</c:v>
                </c:pt>
                <c:pt idx="180">
                  <c:v>1992q1</c:v>
                </c:pt>
                <c:pt idx="181">
                  <c:v>1992q2</c:v>
                </c:pt>
                <c:pt idx="182">
                  <c:v>1992q3</c:v>
                </c:pt>
                <c:pt idx="183">
                  <c:v>1992q4</c:v>
                </c:pt>
                <c:pt idx="184">
                  <c:v>1993q1</c:v>
                </c:pt>
                <c:pt idx="185">
                  <c:v>1993q2</c:v>
                </c:pt>
                <c:pt idx="186">
                  <c:v>1993q3</c:v>
                </c:pt>
                <c:pt idx="187">
                  <c:v>1993q4</c:v>
                </c:pt>
                <c:pt idx="188">
                  <c:v>1994q1</c:v>
                </c:pt>
                <c:pt idx="189">
                  <c:v>1994q2</c:v>
                </c:pt>
                <c:pt idx="190">
                  <c:v>1994q3</c:v>
                </c:pt>
                <c:pt idx="191">
                  <c:v>1994q4</c:v>
                </c:pt>
                <c:pt idx="192">
                  <c:v>1995q1</c:v>
                </c:pt>
                <c:pt idx="193">
                  <c:v>1995q2</c:v>
                </c:pt>
                <c:pt idx="194">
                  <c:v>1995q3</c:v>
                </c:pt>
                <c:pt idx="195">
                  <c:v>1995q4</c:v>
                </c:pt>
                <c:pt idx="196">
                  <c:v>1996q1</c:v>
                </c:pt>
                <c:pt idx="197">
                  <c:v>1996q2</c:v>
                </c:pt>
                <c:pt idx="198">
                  <c:v>1996q3</c:v>
                </c:pt>
                <c:pt idx="199">
                  <c:v>1996q4</c:v>
                </c:pt>
                <c:pt idx="200">
                  <c:v>1997q1</c:v>
                </c:pt>
                <c:pt idx="201">
                  <c:v>1997q2</c:v>
                </c:pt>
                <c:pt idx="202">
                  <c:v>1997q3</c:v>
                </c:pt>
                <c:pt idx="203">
                  <c:v>1997q4</c:v>
                </c:pt>
                <c:pt idx="204">
                  <c:v>1998q1</c:v>
                </c:pt>
                <c:pt idx="205">
                  <c:v>1998q2</c:v>
                </c:pt>
                <c:pt idx="206">
                  <c:v>1998q3</c:v>
                </c:pt>
                <c:pt idx="207">
                  <c:v>1998q4</c:v>
                </c:pt>
                <c:pt idx="208">
                  <c:v>1999q1</c:v>
                </c:pt>
                <c:pt idx="209">
                  <c:v>1999q2</c:v>
                </c:pt>
                <c:pt idx="210">
                  <c:v>1999q3</c:v>
                </c:pt>
                <c:pt idx="211">
                  <c:v>1999q4</c:v>
                </c:pt>
                <c:pt idx="212">
                  <c:v>2000q1</c:v>
                </c:pt>
                <c:pt idx="213">
                  <c:v>2000q2</c:v>
                </c:pt>
                <c:pt idx="214">
                  <c:v>2000q3</c:v>
                </c:pt>
                <c:pt idx="215">
                  <c:v>2000q4</c:v>
                </c:pt>
                <c:pt idx="216">
                  <c:v>2001q1</c:v>
                </c:pt>
                <c:pt idx="217">
                  <c:v>2001q2</c:v>
                </c:pt>
                <c:pt idx="218">
                  <c:v>2001q3</c:v>
                </c:pt>
                <c:pt idx="219">
                  <c:v>2001q4</c:v>
                </c:pt>
                <c:pt idx="220">
                  <c:v>2002q1</c:v>
                </c:pt>
                <c:pt idx="221">
                  <c:v>2002q2</c:v>
                </c:pt>
                <c:pt idx="222">
                  <c:v>2002q3</c:v>
                </c:pt>
                <c:pt idx="223">
                  <c:v>2002q4</c:v>
                </c:pt>
                <c:pt idx="224">
                  <c:v>2003q1</c:v>
                </c:pt>
                <c:pt idx="225">
                  <c:v>2003q2</c:v>
                </c:pt>
                <c:pt idx="226">
                  <c:v>2003q3</c:v>
                </c:pt>
                <c:pt idx="227">
                  <c:v>2003q4</c:v>
                </c:pt>
                <c:pt idx="228">
                  <c:v>2004q1</c:v>
                </c:pt>
                <c:pt idx="229">
                  <c:v>2004q2</c:v>
                </c:pt>
                <c:pt idx="230">
                  <c:v>2004q3</c:v>
                </c:pt>
                <c:pt idx="231">
                  <c:v>2004q4</c:v>
                </c:pt>
                <c:pt idx="232">
                  <c:v>2005q1</c:v>
                </c:pt>
                <c:pt idx="233">
                  <c:v>2005q2</c:v>
                </c:pt>
                <c:pt idx="234">
                  <c:v>2005q3</c:v>
                </c:pt>
                <c:pt idx="235">
                  <c:v>2005q4</c:v>
                </c:pt>
                <c:pt idx="236">
                  <c:v>2006q1</c:v>
                </c:pt>
                <c:pt idx="237">
                  <c:v>2006q2</c:v>
                </c:pt>
                <c:pt idx="238">
                  <c:v>2006q3</c:v>
                </c:pt>
                <c:pt idx="239">
                  <c:v>2006q4</c:v>
                </c:pt>
                <c:pt idx="240">
                  <c:v>2007q1</c:v>
                </c:pt>
                <c:pt idx="241">
                  <c:v>2007q2</c:v>
                </c:pt>
                <c:pt idx="242">
                  <c:v>2007q3</c:v>
                </c:pt>
                <c:pt idx="243">
                  <c:v>2007q4</c:v>
                </c:pt>
                <c:pt idx="244">
                  <c:v>2008q1</c:v>
                </c:pt>
                <c:pt idx="245">
                  <c:v>2008q2</c:v>
                </c:pt>
                <c:pt idx="246">
                  <c:v>2008q3</c:v>
                </c:pt>
                <c:pt idx="247">
                  <c:v>2008q4</c:v>
                </c:pt>
                <c:pt idx="248">
                  <c:v>2009q1</c:v>
                </c:pt>
                <c:pt idx="249">
                  <c:v>2009q2</c:v>
                </c:pt>
                <c:pt idx="250">
                  <c:v>2009q3</c:v>
                </c:pt>
                <c:pt idx="251">
                  <c:v>2009q4</c:v>
                </c:pt>
                <c:pt idx="252">
                  <c:v>2010q1</c:v>
                </c:pt>
                <c:pt idx="253">
                  <c:v>2010q2</c:v>
                </c:pt>
                <c:pt idx="254">
                  <c:v>2010q3</c:v>
                </c:pt>
                <c:pt idx="255">
                  <c:v>2010q4</c:v>
                </c:pt>
                <c:pt idx="256">
                  <c:v>2011q1</c:v>
                </c:pt>
                <c:pt idx="257">
                  <c:v>2011q2</c:v>
                </c:pt>
                <c:pt idx="258">
                  <c:v>2011q3</c:v>
                </c:pt>
                <c:pt idx="259">
                  <c:v>2011q4</c:v>
                </c:pt>
                <c:pt idx="260">
                  <c:v>2012q1</c:v>
                </c:pt>
                <c:pt idx="261">
                  <c:v>2012q2</c:v>
                </c:pt>
                <c:pt idx="262">
                  <c:v>2012q3</c:v>
                </c:pt>
                <c:pt idx="263">
                  <c:v>2012q4</c:v>
                </c:pt>
                <c:pt idx="264">
                  <c:v>2013q1</c:v>
                </c:pt>
                <c:pt idx="265">
                  <c:v>2013q2</c:v>
                </c:pt>
                <c:pt idx="266">
                  <c:v>2013q3</c:v>
                </c:pt>
                <c:pt idx="267">
                  <c:v>2013q4</c:v>
                </c:pt>
                <c:pt idx="268">
                  <c:v>2014q1</c:v>
                </c:pt>
                <c:pt idx="269">
                  <c:v>2014q2</c:v>
                </c:pt>
                <c:pt idx="270">
                  <c:v>2014q3</c:v>
                </c:pt>
                <c:pt idx="271">
                  <c:v>2014q4</c:v>
                </c:pt>
                <c:pt idx="272">
                  <c:v>2015q1</c:v>
                </c:pt>
              </c:strCache>
            </c:strRef>
          </c:cat>
          <c:val>
            <c:numRef>
              <c:f>'10_o_comp'!$F$3:$F$275</c:f>
              <c:numCache>
                <c:formatCode>General</c:formatCode>
                <c:ptCount val="273"/>
                <c:pt idx="0">
                  <c:v>30.07150650024414</c:v>
                </c:pt>
                <c:pt idx="1">
                  <c:v>30.03730773925781</c:v>
                </c:pt>
                <c:pt idx="2">
                  <c:v>30.00621795654297</c:v>
                </c:pt>
                <c:pt idx="3">
                  <c:v>30.47878074645996</c:v>
                </c:pt>
                <c:pt idx="4">
                  <c:v>30.92647361755371</c:v>
                </c:pt>
                <c:pt idx="5">
                  <c:v>31.43012619018555</c:v>
                </c:pt>
                <c:pt idx="6">
                  <c:v>31.60578346252441</c:v>
                </c:pt>
                <c:pt idx="7">
                  <c:v>31.638427734375</c:v>
                </c:pt>
                <c:pt idx="8">
                  <c:v>31.20627975463867</c:v>
                </c:pt>
                <c:pt idx="9">
                  <c:v>31.10212898254395</c:v>
                </c:pt>
                <c:pt idx="10">
                  <c:v>31.44411659240722</c:v>
                </c:pt>
                <c:pt idx="11">
                  <c:v>31.16275405883789</c:v>
                </c:pt>
                <c:pt idx="12">
                  <c:v>32.40478897094727</c:v>
                </c:pt>
                <c:pt idx="13">
                  <c:v>33.38411331176754</c:v>
                </c:pt>
                <c:pt idx="14">
                  <c:v>34.67122650146484</c:v>
                </c:pt>
                <c:pt idx="15">
                  <c:v>35.33965301513672</c:v>
                </c:pt>
                <c:pt idx="16">
                  <c:v>35.82310104370117</c:v>
                </c:pt>
                <c:pt idx="17">
                  <c:v>36.44489288330077</c:v>
                </c:pt>
                <c:pt idx="18">
                  <c:v>37.19570922851563</c:v>
                </c:pt>
                <c:pt idx="19">
                  <c:v>37.2780990600586</c:v>
                </c:pt>
                <c:pt idx="20">
                  <c:v>37.67293548583985</c:v>
                </c:pt>
                <c:pt idx="21">
                  <c:v>37.75065994262695</c:v>
                </c:pt>
                <c:pt idx="22">
                  <c:v>38.02425003051758</c:v>
                </c:pt>
                <c:pt idx="23">
                  <c:v>39.27250289917</c:v>
                </c:pt>
                <c:pt idx="24">
                  <c:v>40.00310897827148</c:v>
                </c:pt>
                <c:pt idx="25">
                  <c:v>40.31555938720702</c:v>
                </c:pt>
                <c:pt idx="26">
                  <c:v>40.08860397338864</c:v>
                </c:pt>
                <c:pt idx="27">
                  <c:v>39.48080062866203</c:v>
                </c:pt>
                <c:pt idx="28">
                  <c:v>39.2973747253418</c:v>
                </c:pt>
                <c:pt idx="29">
                  <c:v>39.3393440246582</c:v>
                </c:pt>
                <c:pt idx="30">
                  <c:v>39.78548049926744</c:v>
                </c:pt>
                <c:pt idx="31">
                  <c:v>40.5611686706543</c:v>
                </c:pt>
                <c:pt idx="32">
                  <c:v>41.71926116943349</c:v>
                </c:pt>
                <c:pt idx="33">
                  <c:v>42.3985710144043</c:v>
                </c:pt>
                <c:pt idx="34">
                  <c:v>42.96751022338867</c:v>
                </c:pt>
                <c:pt idx="35">
                  <c:v>43.22711181640624</c:v>
                </c:pt>
                <c:pt idx="36">
                  <c:v>43.05922698974599</c:v>
                </c:pt>
                <c:pt idx="37">
                  <c:v>43.41520309448239</c:v>
                </c:pt>
                <c:pt idx="38">
                  <c:v>43.37944793701172</c:v>
                </c:pt>
                <c:pt idx="39">
                  <c:v>44.08829498291016</c:v>
                </c:pt>
                <c:pt idx="40">
                  <c:v>44.37276458740224</c:v>
                </c:pt>
                <c:pt idx="41">
                  <c:v>44.27483367919922</c:v>
                </c:pt>
                <c:pt idx="42">
                  <c:v>44.70542526245117</c:v>
                </c:pt>
                <c:pt idx="43">
                  <c:v>44.24685287475585</c:v>
                </c:pt>
                <c:pt idx="44">
                  <c:v>43.10119628906249</c:v>
                </c:pt>
                <c:pt idx="45">
                  <c:v>43.38411331176754</c:v>
                </c:pt>
                <c:pt idx="46">
                  <c:v>44.38830947875977</c:v>
                </c:pt>
                <c:pt idx="47">
                  <c:v>45.42670440673827</c:v>
                </c:pt>
                <c:pt idx="48">
                  <c:v>46.27079010009766</c:v>
                </c:pt>
                <c:pt idx="49">
                  <c:v>47.39623641967773</c:v>
                </c:pt>
                <c:pt idx="50">
                  <c:v>47.30452346801744</c:v>
                </c:pt>
                <c:pt idx="51">
                  <c:v>47.49106216430656</c:v>
                </c:pt>
                <c:pt idx="52">
                  <c:v>48.54966735839835</c:v>
                </c:pt>
                <c:pt idx="53">
                  <c:v>48.36468124389634</c:v>
                </c:pt>
                <c:pt idx="54">
                  <c:v>48.48593139648437</c:v>
                </c:pt>
                <c:pt idx="55">
                  <c:v>47.8983383178711</c:v>
                </c:pt>
                <c:pt idx="56">
                  <c:v>48.2247772216797</c:v>
                </c:pt>
                <c:pt idx="57">
                  <c:v>49.1201629638672</c:v>
                </c:pt>
                <c:pt idx="58">
                  <c:v>49.9393768310547</c:v>
                </c:pt>
                <c:pt idx="59">
                  <c:v>50.95134353637695</c:v>
                </c:pt>
                <c:pt idx="60">
                  <c:v>51.87004470825195</c:v>
                </c:pt>
                <c:pt idx="61">
                  <c:v>52.42810440063477</c:v>
                </c:pt>
                <c:pt idx="62">
                  <c:v>52.92709350585937</c:v>
                </c:pt>
                <c:pt idx="63">
                  <c:v>53.13228607177734</c:v>
                </c:pt>
                <c:pt idx="64">
                  <c:v>53.7245445251464</c:v>
                </c:pt>
                <c:pt idx="65">
                  <c:v>54.42406463623039</c:v>
                </c:pt>
                <c:pt idx="66">
                  <c:v>55.48733139038086</c:v>
                </c:pt>
                <c:pt idx="67">
                  <c:v>55.88372421264634</c:v>
                </c:pt>
                <c:pt idx="68">
                  <c:v>57.09156036376952</c:v>
                </c:pt>
                <c:pt idx="69">
                  <c:v>57.77087020874023</c:v>
                </c:pt>
                <c:pt idx="70">
                  <c:v>58.55588531494141</c:v>
                </c:pt>
                <c:pt idx="71">
                  <c:v>58.7626304626464</c:v>
                </c:pt>
                <c:pt idx="72">
                  <c:v>60.21296310424805</c:v>
                </c:pt>
                <c:pt idx="73">
                  <c:v>61.03528594970703</c:v>
                </c:pt>
                <c:pt idx="74">
                  <c:v>62.27576446533199</c:v>
                </c:pt>
                <c:pt idx="75">
                  <c:v>63.7431983947754</c:v>
                </c:pt>
                <c:pt idx="76">
                  <c:v>65.3178939819336</c:v>
                </c:pt>
                <c:pt idx="77">
                  <c:v>65.58526611328107</c:v>
                </c:pt>
                <c:pt idx="78">
                  <c:v>66.05316162109374</c:v>
                </c:pt>
                <c:pt idx="79">
                  <c:v>66.61899566650391</c:v>
                </c:pt>
                <c:pt idx="80">
                  <c:v>67.22991180419918</c:v>
                </c:pt>
                <c:pt idx="81">
                  <c:v>67.2889785766599</c:v>
                </c:pt>
                <c:pt idx="82">
                  <c:v>67.87035369873047</c:v>
                </c:pt>
                <c:pt idx="83">
                  <c:v>68.41597747802734</c:v>
                </c:pt>
                <c:pt idx="84">
                  <c:v>69.80568695068344</c:v>
                </c:pt>
                <c:pt idx="85">
                  <c:v>70.9839859008789</c:v>
                </c:pt>
                <c:pt idx="86">
                  <c:v>71.49541473388668</c:v>
                </c:pt>
                <c:pt idx="87">
                  <c:v>71.8140869140625</c:v>
                </c:pt>
                <c:pt idx="88">
                  <c:v>72.93020629882812</c:v>
                </c:pt>
                <c:pt idx="89">
                  <c:v>73.16493225097655</c:v>
                </c:pt>
                <c:pt idx="90">
                  <c:v>73.62194824218739</c:v>
                </c:pt>
                <c:pt idx="91">
                  <c:v>73.30172729492185</c:v>
                </c:pt>
                <c:pt idx="92">
                  <c:v>73.17115020751945</c:v>
                </c:pt>
                <c:pt idx="93">
                  <c:v>73.30017089843739</c:v>
                </c:pt>
                <c:pt idx="94">
                  <c:v>73.94994354248047</c:v>
                </c:pt>
                <c:pt idx="95">
                  <c:v>73.18980407714844</c:v>
                </c:pt>
                <c:pt idx="96">
                  <c:v>75.14845275878886</c:v>
                </c:pt>
                <c:pt idx="97">
                  <c:v>75.57749176025391</c:v>
                </c:pt>
                <c:pt idx="98">
                  <c:v>76.16974639892565</c:v>
                </c:pt>
                <c:pt idx="99">
                  <c:v>76.39204406738281</c:v>
                </c:pt>
                <c:pt idx="100">
                  <c:v>77.7615432739258</c:v>
                </c:pt>
                <c:pt idx="101">
                  <c:v>79.5631866455078</c:v>
                </c:pt>
                <c:pt idx="102">
                  <c:v>80.29534912109375</c:v>
                </c:pt>
                <c:pt idx="103">
                  <c:v>81.62909698486328</c:v>
                </c:pt>
                <c:pt idx="104">
                  <c:v>83.63904571533203</c:v>
                </c:pt>
                <c:pt idx="105">
                  <c:v>84.58728790283203</c:v>
                </c:pt>
                <c:pt idx="106">
                  <c:v>84.12715911865223</c:v>
                </c:pt>
                <c:pt idx="107">
                  <c:v>84.91217041015625</c:v>
                </c:pt>
                <c:pt idx="108">
                  <c:v>84.20643615722636</c:v>
                </c:pt>
                <c:pt idx="109">
                  <c:v>84.42872619628886</c:v>
                </c:pt>
                <c:pt idx="110">
                  <c:v>83.61106872558594</c:v>
                </c:pt>
                <c:pt idx="111">
                  <c:v>83.27685546875</c:v>
                </c:pt>
                <c:pt idx="112">
                  <c:v>82.26954650878905</c:v>
                </c:pt>
                <c:pt idx="113">
                  <c:v>82.90377807617168</c:v>
                </c:pt>
                <c:pt idx="114">
                  <c:v>84.27483367919921</c:v>
                </c:pt>
                <c:pt idx="115">
                  <c:v>85.40960693359375</c:v>
                </c:pt>
                <c:pt idx="116">
                  <c:v>87.33872222900391</c:v>
                </c:pt>
                <c:pt idx="117">
                  <c:v>87.99938201904297</c:v>
                </c:pt>
                <c:pt idx="118">
                  <c:v>88.4470672607422</c:v>
                </c:pt>
                <c:pt idx="119">
                  <c:v>89.11083221435536</c:v>
                </c:pt>
                <c:pt idx="120">
                  <c:v>90.14767456054687</c:v>
                </c:pt>
                <c:pt idx="121">
                  <c:v>91.91667938232421</c:v>
                </c:pt>
                <c:pt idx="122">
                  <c:v>93.54267120361328</c:v>
                </c:pt>
                <c:pt idx="123">
                  <c:v>93.55199432373047</c:v>
                </c:pt>
                <c:pt idx="124">
                  <c:v>93.87844085693332</c:v>
                </c:pt>
                <c:pt idx="125">
                  <c:v>97.52836608886718</c:v>
                </c:pt>
                <c:pt idx="126">
                  <c:v>98.48126983642578</c:v>
                </c:pt>
                <c:pt idx="127">
                  <c:v>99.80258178710935</c:v>
                </c:pt>
                <c:pt idx="128">
                  <c:v>100.0</c:v>
                </c:pt>
                <c:pt idx="129">
                  <c:v>100.1212463378906</c:v>
                </c:pt>
                <c:pt idx="130">
                  <c:v>100.8409729003906</c:v>
                </c:pt>
                <c:pt idx="131">
                  <c:v>101.1021270751953</c:v>
                </c:pt>
                <c:pt idx="132">
                  <c:v>101.4285736083984</c:v>
                </c:pt>
                <c:pt idx="133">
                  <c:v>99.37198638916015</c:v>
                </c:pt>
                <c:pt idx="134">
                  <c:v>99.2212066650391</c:v>
                </c:pt>
                <c:pt idx="135">
                  <c:v>101.060157775879</c:v>
                </c:pt>
                <c:pt idx="136">
                  <c:v>103.1509399414062</c:v>
                </c:pt>
                <c:pt idx="137">
                  <c:v>102.398567199707</c:v>
                </c:pt>
                <c:pt idx="138">
                  <c:v>103.5737609863281</c:v>
                </c:pt>
                <c:pt idx="139">
                  <c:v>102.364372253418</c:v>
                </c:pt>
                <c:pt idx="140">
                  <c:v>100.6528854370117</c:v>
                </c:pt>
                <c:pt idx="141">
                  <c:v>101.200065612793</c:v>
                </c:pt>
                <c:pt idx="142">
                  <c:v>100.836311340332</c:v>
                </c:pt>
                <c:pt idx="143">
                  <c:v>100.9342422485352</c:v>
                </c:pt>
                <c:pt idx="144">
                  <c:v>102.2571105957031</c:v>
                </c:pt>
                <c:pt idx="145">
                  <c:v>104.5903930664062</c:v>
                </c:pt>
                <c:pt idx="146">
                  <c:v>106.6376495361328</c:v>
                </c:pt>
                <c:pt idx="147">
                  <c:v>108.8372421264648</c:v>
                </c:pt>
                <c:pt idx="148">
                  <c:v>110.9995346069336</c:v>
                </c:pt>
                <c:pt idx="149">
                  <c:v>112.948860168457</c:v>
                </c:pt>
                <c:pt idx="150">
                  <c:v>114.0603103637695</c:v>
                </c:pt>
                <c:pt idx="151">
                  <c:v>114.9696884155273</c:v>
                </c:pt>
                <c:pt idx="152">
                  <c:v>116.1122360229492</c:v>
                </c:pt>
                <c:pt idx="153">
                  <c:v>117.1754989624023</c:v>
                </c:pt>
                <c:pt idx="154">
                  <c:v>118.998908996582</c:v>
                </c:pt>
                <c:pt idx="155">
                  <c:v>119.8911895751953</c:v>
                </c:pt>
                <c:pt idx="156">
                  <c:v>121.0026397705078</c:v>
                </c:pt>
                <c:pt idx="157">
                  <c:v>121.5575942993164</c:v>
                </c:pt>
                <c:pt idx="158">
                  <c:v>122.7825241088867</c:v>
                </c:pt>
                <c:pt idx="159">
                  <c:v>123.4183120727539</c:v>
                </c:pt>
                <c:pt idx="160">
                  <c:v>124.2810516357422</c:v>
                </c:pt>
                <c:pt idx="161">
                  <c:v>125.675422668457</c:v>
                </c:pt>
                <c:pt idx="162">
                  <c:v>126.8148574829102</c:v>
                </c:pt>
                <c:pt idx="163">
                  <c:v>128.9087524414062</c:v>
                </c:pt>
                <c:pt idx="164">
                  <c:v>129.6331481933594</c:v>
                </c:pt>
                <c:pt idx="165">
                  <c:v>131.346176147461</c:v>
                </c:pt>
                <c:pt idx="166">
                  <c:v>132.1047668457031</c:v>
                </c:pt>
                <c:pt idx="167">
                  <c:v>133.8551177978516</c:v>
                </c:pt>
                <c:pt idx="168">
                  <c:v>135.2044219970703</c:v>
                </c:pt>
                <c:pt idx="169">
                  <c:v>136.2676849365234</c:v>
                </c:pt>
                <c:pt idx="170">
                  <c:v>137.2843170166016</c:v>
                </c:pt>
                <c:pt idx="171">
                  <c:v>137.5749969482422</c:v>
                </c:pt>
                <c:pt idx="172">
                  <c:v>139.081298828125</c:v>
                </c:pt>
                <c:pt idx="173">
                  <c:v>139.6191558837891</c:v>
                </c:pt>
                <c:pt idx="174">
                  <c:v>139.6533508300781</c:v>
                </c:pt>
                <c:pt idx="175">
                  <c:v>138.4641723632812</c:v>
                </c:pt>
                <c:pt idx="176">
                  <c:v>137.8143920898437</c:v>
                </c:pt>
                <c:pt idx="177">
                  <c:v>138.8838806152344</c:v>
                </c:pt>
                <c:pt idx="178">
                  <c:v>139.550750732422</c:v>
                </c:pt>
                <c:pt idx="179">
                  <c:v>140.1585540771484</c:v>
                </c:pt>
                <c:pt idx="180">
                  <c:v>141.815643310547</c:v>
                </c:pt>
                <c:pt idx="181">
                  <c:v>143.377899169922</c:v>
                </c:pt>
                <c:pt idx="182">
                  <c:v>144.7722625732422</c:v>
                </c:pt>
                <c:pt idx="183">
                  <c:v>146.2225952148437</c:v>
                </c:pt>
                <c:pt idx="184">
                  <c:v>146.4961853027344</c:v>
                </c:pt>
                <c:pt idx="185">
                  <c:v>147.36669921875</c:v>
                </c:pt>
                <c:pt idx="186">
                  <c:v>148.0848693847656</c:v>
                </c:pt>
                <c:pt idx="187">
                  <c:v>150.0621795654297</c:v>
                </c:pt>
                <c:pt idx="188">
                  <c:v>151.5342712402344</c:v>
                </c:pt>
                <c:pt idx="189">
                  <c:v>153.6048431396484</c:v>
                </c:pt>
                <c:pt idx="190">
                  <c:v>154.5111083984375</c:v>
                </c:pt>
                <c:pt idx="191">
                  <c:v>156.2645721435547</c:v>
                </c:pt>
                <c:pt idx="192">
                  <c:v>156.79931640625</c:v>
                </c:pt>
                <c:pt idx="193">
                  <c:v>157.3464965820312</c:v>
                </c:pt>
                <c:pt idx="194">
                  <c:v>158.6942291259766</c:v>
                </c:pt>
                <c:pt idx="195">
                  <c:v>159.8196868896484</c:v>
                </c:pt>
                <c:pt idx="196">
                  <c:v>160.8689575195312</c:v>
                </c:pt>
                <c:pt idx="197">
                  <c:v>163.6779174804687</c:v>
                </c:pt>
                <c:pt idx="198">
                  <c:v>165.1919860839844</c:v>
                </c:pt>
                <c:pt idx="199">
                  <c:v>166.9376678466797</c:v>
                </c:pt>
                <c:pt idx="200">
                  <c:v>168.209228515625</c:v>
                </c:pt>
                <c:pt idx="201">
                  <c:v>170.7477111816406</c:v>
                </c:pt>
                <c:pt idx="202">
                  <c:v>172.920883178711</c:v>
                </c:pt>
                <c:pt idx="203">
                  <c:v>174.2623901367187</c:v>
                </c:pt>
                <c:pt idx="204">
                  <c:v>175.986328125</c:v>
                </c:pt>
                <c:pt idx="205">
                  <c:v>177.6931457519531</c:v>
                </c:pt>
                <c:pt idx="206">
                  <c:v>180.0186462402344</c:v>
                </c:pt>
                <c:pt idx="207">
                  <c:v>182.9737243652344</c:v>
                </c:pt>
                <c:pt idx="208">
                  <c:v>184.4349517822266</c:v>
                </c:pt>
                <c:pt idx="209">
                  <c:v>185.9552307128906</c:v>
                </c:pt>
                <c:pt idx="210">
                  <c:v>188.2962799072266</c:v>
                </c:pt>
                <c:pt idx="211">
                  <c:v>191.5638122558594</c:v>
                </c:pt>
                <c:pt idx="212">
                  <c:v>192.1203155517578</c:v>
                </c:pt>
                <c:pt idx="213">
                  <c:v>195.7484893798828</c:v>
                </c:pt>
                <c:pt idx="214">
                  <c:v>195.9847717285156</c:v>
                </c:pt>
                <c:pt idx="215">
                  <c:v>197.0977783203125</c:v>
                </c:pt>
                <c:pt idx="216">
                  <c:v>196.5381622314453</c:v>
                </c:pt>
                <c:pt idx="217">
                  <c:v>197.5796661376953</c:v>
                </c:pt>
                <c:pt idx="218">
                  <c:v>196.9547576904297</c:v>
                </c:pt>
                <c:pt idx="219">
                  <c:v>197.501937866211</c:v>
                </c:pt>
                <c:pt idx="220">
                  <c:v>199.3206939697266</c:v>
                </c:pt>
                <c:pt idx="221">
                  <c:v>200.4197082519531</c:v>
                </c:pt>
                <c:pt idx="222">
                  <c:v>201.3959197998047</c:v>
                </c:pt>
                <c:pt idx="223">
                  <c:v>201.5233917236328</c:v>
                </c:pt>
                <c:pt idx="224">
                  <c:v>202.5680084228516</c:v>
                </c:pt>
                <c:pt idx="225">
                  <c:v>204.4473876953125</c:v>
                </c:pt>
                <c:pt idx="226">
                  <c:v>207.8719177246094</c:v>
                </c:pt>
                <c:pt idx="227">
                  <c:v>210.3015747070312</c:v>
                </c:pt>
                <c:pt idx="228">
                  <c:v>211.5109558105469</c:v>
                </c:pt>
                <c:pt idx="229">
                  <c:v>213.0607757568359</c:v>
                </c:pt>
                <c:pt idx="230">
                  <c:v>214.9976654052734</c:v>
                </c:pt>
                <c:pt idx="231">
                  <c:v>216.8568267822265</c:v>
                </c:pt>
                <c:pt idx="232">
                  <c:v>219.1683502197266</c:v>
                </c:pt>
                <c:pt idx="233">
                  <c:v>220.3124542236328</c:v>
                </c:pt>
                <c:pt idx="234">
                  <c:v>222.1638488769531</c:v>
                </c:pt>
                <c:pt idx="235">
                  <c:v>223.4322967529297</c:v>
                </c:pt>
                <c:pt idx="236">
                  <c:v>226.1168975830078</c:v>
                </c:pt>
                <c:pt idx="237">
                  <c:v>226.7930908203125</c:v>
                </c:pt>
                <c:pt idx="238">
                  <c:v>226.9951782226562</c:v>
                </c:pt>
                <c:pt idx="239">
                  <c:v>228.771957397461</c:v>
                </c:pt>
                <c:pt idx="240">
                  <c:v>228.9134216308594</c:v>
                </c:pt>
                <c:pt idx="241">
                  <c:v>230.6653137207031</c:v>
                </c:pt>
                <c:pt idx="242">
                  <c:v>232.2166900634766</c:v>
                </c:pt>
                <c:pt idx="243">
                  <c:v>233.0452423095703</c:v>
                </c:pt>
                <c:pt idx="244">
                  <c:v>231.4550018310547</c:v>
                </c:pt>
                <c:pt idx="245">
                  <c:v>232.603759765625</c:v>
                </c:pt>
                <c:pt idx="246">
                  <c:v>231.4876403808594</c:v>
                </c:pt>
                <c:pt idx="247">
                  <c:v>226.5972290039062</c:v>
                </c:pt>
                <c:pt idx="248">
                  <c:v>223.4571685791016</c:v>
                </c:pt>
                <c:pt idx="249">
                  <c:v>223.1556091308594</c:v>
                </c:pt>
                <c:pt idx="250">
                  <c:v>223.8846588134766</c:v>
                </c:pt>
                <c:pt idx="251">
                  <c:v>226.0516052246094</c:v>
                </c:pt>
                <c:pt idx="252">
                  <c:v>227.0293731689453</c:v>
                </c:pt>
                <c:pt idx="253">
                  <c:v>229.2227630615234</c:v>
                </c:pt>
                <c:pt idx="254">
                  <c:v>230.7710266113281</c:v>
                </c:pt>
                <c:pt idx="255">
                  <c:v>232.2244720458984</c:v>
                </c:pt>
                <c:pt idx="256">
                  <c:v>231.3275299072265</c:v>
                </c:pt>
                <c:pt idx="257">
                  <c:v>233.0110321044922</c:v>
                </c:pt>
                <c:pt idx="258">
                  <c:v>233.500701904297</c:v>
                </c:pt>
                <c:pt idx="259">
                  <c:v>236.1308898925781</c:v>
                </c:pt>
                <c:pt idx="260">
                  <c:v>237.4475402832031</c:v>
                </c:pt>
                <c:pt idx="261">
                  <c:v>238.4066467285156</c:v>
                </c:pt>
                <c:pt idx="262">
                  <c:v>239.877197265625</c:v>
                </c:pt>
                <c:pt idx="263">
                  <c:v>239.914505004882</c:v>
                </c:pt>
                <c:pt idx="264">
                  <c:v>241.5420532226562</c:v>
                </c:pt>
                <c:pt idx="265">
                  <c:v>242.6022033691406</c:v>
                </c:pt>
                <c:pt idx="266">
                  <c:v>245.296127319336</c:v>
                </c:pt>
                <c:pt idx="267">
                  <c:v>247.4148864746094</c:v>
                </c:pt>
                <c:pt idx="268">
                  <c:v>246.1013488769531</c:v>
                </c:pt>
                <c:pt idx="269">
                  <c:v>248.8792114257812</c:v>
                </c:pt>
                <c:pt idx="270">
                  <c:v>251.9135742187499</c:v>
                </c:pt>
                <c:pt idx="271">
                  <c:v>253.5613250732422</c:v>
                </c:pt>
              </c:numCache>
            </c:numRef>
          </c:val>
          <c:smooth val="0"/>
        </c:ser>
        <c:ser>
          <c:idx val="5"/>
          <c:order val="5"/>
          <c:tx>
            <c:strRef>
              <c:f>'10_o_comp'!$G$2</c:f>
              <c:strCache>
                <c:ptCount val="1"/>
                <c:pt idx="0">
                  <c:v>CC79_rgdpc</c:v>
                </c:pt>
              </c:strCache>
            </c:strRef>
          </c:tx>
          <c:cat>
            <c:strRef>
              <c:f>'10_o_comp'!$A$3:$A$275</c:f>
              <c:strCache>
                <c:ptCount val="273"/>
                <c:pt idx="0">
                  <c:v>1947q1</c:v>
                </c:pt>
                <c:pt idx="1">
                  <c:v>1947q2</c:v>
                </c:pt>
                <c:pt idx="2">
                  <c:v>1947q3</c:v>
                </c:pt>
                <c:pt idx="3">
                  <c:v>1947q4</c:v>
                </c:pt>
                <c:pt idx="4">
                  <c:v>1948q1</c:v>
                </c:pt>
                <c:pt idx="5">
                  <c:v>1948q2</c:v>
                </c:pt>
                <c:pt idx="6">
                  <c:v>1948q3</c:v>
                </c:pt>
                <c:pt idx="7">
                  <c:v>1948q4</c:v>
                </c:pt>
                <c:pt idx="8">
                  <c:v>1949q1</c:v>
                </c:pt>
                <c:pt idx="9">
                  <c:v>1949q2</c:v>
                </c:pt>
                <c:pt idx="10">
                  <c:v>1949q3</c:v>
                </c:pt>
                <c:pt idx="11">
                  <c:v>1949q4</c:v>
                </c:pt>
                <c:pt idx="12">
                  <c:v>1950q1</c:v>
                </c:pt>
                <c:pt idx="13">
                  <c:v>1950q2</c:v>
                </c:pt>
                <c:pt idx="14">
                  <c:v>1950q3</c:v>
                </c:pt>
                <c:pt idx="15">
                  <c:v>1950q4</c:v>
                </c:pt>
                <c:pt idx="16">
                  <c:v>1951q1</c:v>
                </c:pt>
                <c:pt idx="17">
                  <c:v>1951q2</c:v>
                </c:pt>
                <c:pt idx="18">
                  <c:v>1951q3</c:v>
                </c:pt>
                <c:pt idx="19">
                  <c:v>1951q4</c:v>
                </c:pt>
                <c:pt idx="20">
                  <c:v>1952q1</c:v>
                </c:pt>
                <c:pt idx="21">
                  <c:v>1952q2</c:v>
                </c:pt>
                <c:pt idx="22">
                  <c:v>1952q3</c:v>
                </c:pt>
                <c:pt idx="23">
                  <c:v>1952q4</c:v>
                </c:pt>
                <c:pt idx="24">
                  <c:v>1953q1</c:v>
                </c:pt>
                <c:pt idx="25">
                  <c:v>1953q2</c:v>
                </c:pt>
                <c:pt idx="26">
                  <c:v>1953q3</c:v>
                </c:pt>
                <c:pt idx="27">
                  <c:v>1953q4</c:v>
                </c:pt>
                <c:pt idx="28">
                  <c:v>1954q1</c:v>
                </c:pt>
                <c:pt idx="29">
                  <c:v>1954q2</c:v>
                </c:pt>
                <c:pt idx="30">
                  <c:v>1954q3</c:v>
                </c:pt>
                <c:pt idx="31">
                  <c:v>1954q4</c:v>
                </c:pt>
                <c:pt idx="32">
                  <c:v>1955q1</c:v>
                </c:pt>
                <c:pt idx="33">
                  <c:v>1955q2</c:v>
                </c:pt>
                <c:pt idx="34">
                  <c:v>1955q3</c:v>
                </c:pt>
                <c:pt idx="35">
                  <c:v>1955q4</c:v>
                </c:pt>
                <c:pt idx="36">
                  <c:v>1956q1</c:v>
                </c:pt>
                <c:pt idx="37">
                  <c:v>1956q2</c:v>
                </c:pt>
                <c:pt idx="38">
                  <c:v>1956q3</c:v>
                </c:pt>
                <c:pt idx="39">
                  <c:v>1956q4</c:v>
                </c:pt>
                <c:pt idx="40">
                  <c:v>1957q1</c:v>
                </c:pt>
                <c:pt idx="41">
                  <c:v>1957q2</c:v>
                </c:pt>
                <c:pt idx="42">
                  <c:v>1957q3</c:v>
                </c:pt>
                <c:pt idx="43">
                  <c:v>1957q4</c:v>
                </c:pt>
                <c:pt idx="44">
                  <c:v>1958q1</c:v>
                </c:pt>
                <c:pt idx="45">
                  <c:v>1958q2</c:v>
                </c:pt>
                <c:pt idx="46">
                  <c:v>1958q3</c:v>
                </c:pt>
                <c:pt idx="47">
                  <c:v>1958q4</c:v>
                </c:pt>
                <c:pt idx="48">
                  <c:v>1959q1</c:v>
                </c:pt>
                <c:pt idx="49">
                  <c:v>1959q2</c:v>
                </c:pt>
                <c:pt idx="50">
                  <c:v>1959q3</c:v>
                </c:pt>
                <c:pt idx="51">
                  <c:v>1959q4</c:v>
                </c:pt>
                <c:pt idx="52">
                  <c:v>1960q1</c:v>
                </c:pt>
                <c:pt idx="53">
                  <c:v>1960q2</c:v>
                </c:pt>
                <c:pt idx="54">
                  <c:v>1960q3</c:v>
                </c:pt>
                <c:pt idx="55">
                  <c:v>1960q4</c:v>
                </c:pt>
                <c:pt idx="56">
                  <c:v>1961q1</c:v>
                </c:pt>
                <c:pt idx="57">
                  <c:v>1961q2</c:v>
                </c:pt>
                <c:pt idx="58">
                  <c:v>1961q3</c:v>
                </c:pt>
                <c:pt idx="59">
                  <c:v>1961q4</c:v>
                </c:pt>
                <c:pt idx="60">
                  <c:v>1962q1</c:v>
                </c:pt>
                <c:pt idx="61">
                  <c:v>1962q2</c:v>
                </c:pt>
                <c:pt idx="62">
                  <c:v>1962q3</c:v>
                </c:pt>
                <c:pt idx="63">
                  <c:v>1962q4</c:v>
                </c:pt>
                <c:pt idx="64">
                  <c:v>1963q1</c:v>
                </c:pt>
                <c:pt idx="65">
                  <c:v>1963q2</c:v>
                </c:pt>
                <c:pt idx="66">
                  <c:v>1963q3</c:v>
                </c:pt>
                <c:pt idx="67">
                  <c:v>1963q4</c:v>
                </c:pt>
                <c:pt idx="68">
                  <c:v>1964q1</c:v>
                </c:pt>
                <c:pt idx="69">
                  <c:v>1964q2</c:v>
                </c:pt>
                <c:pt idx="70">
                  <c:v>1964q3</c:v>
                </c:pt>
                <c:pt idx="71">
                  <c:v>1964q4</c:v>
                </c:pt>
                <c:pt idx="72">
                  <c:v>1965q1</c:v>
                </c:pt>
                <c:pt idx="73">
                  <c:v>1965q2</c:v>
                </c:pt>
                <c:pt idx="74">
                  <c:v>1965q3</c:v>
                </c:pt>
                <c:pt idx="75">
                  <c:v>1965q4</c:v>
                </c:pt>
                <c:pt idx="76">
                  <c:v>1966q1</c:v>
                </c:pt>
                <c:pt idx="77">
                  <c:v>1966q2</c:v>
                </c:pt>
                <c:pt idx="78">
                  <c:v>1966q3</c:v>
                </c:pt>
                <c:pt idx="79">
                  <c:v>1966q4</c:v>
                </c:pt>
                <c:pt idx="80">
                  <c:v>1967q1</c:v>
                </c:pt>
                <c:pt idx="81">
                  <c:v>1967q2</c:v>
                </c:pt>
                <c:pt idx="82">
                  <c:v>1967q3</c:v>
                </c:pt>
                <c:pt idx="83">
                  <c:v>1967q4</c:v>
                </c:pt>
                <c:pt idx="84">
                  <c:v>1968q1</c:v>
                </c:pt>
                <c:pt idx="85">
                  <c:v>1968q2</c:v>
                </c:pt>
                <c:pt idx="86">
                  <c:v>1968q3</c:v>
                </c:pt>
                <c:pt idx="87">
                  <c:v>1968q4</c:v>
                </c:pt>
                <c:pt idx="88">
                  <c:v>1969q1</c:v>
                </c:pt>
                <c:pt idx="89">
                  <c:v>1969q2</c:v>
                </c:pt>
                <c:pt idx="90">
                  <c:v>1969q3</c:v>
                </c:pt>
                <c:pt idx="91">
                  <c:v>1969q4</c:v>
                </c:pt>
                <c:pt idx="92">
                  <c:v>1970q1</c:v>
                </c:pt>
                <c:pt idx="93">
                  <c:v>1970q2</c:v>
                </c:pt>
                <c:pt idx="94">
                  <c:v>1970q3</c:v>
                </c:pt>
                <c:pt idx="95">
                  <c:v>1970q4</c:v>
                </c:pt>
                <c:pt idx="96">
                  <c:v>1971q1</c:v>
                </c:pt>
                <c:pt idx="97">
                  <c:v>1971q2</c:v>
                </c:pt>
                <c:pt idx="98">
                  <c:v>1971q3</c:v>
                </c:pt>
                <c:pt idx="99">
                  <c:v>1971q4</c:v>
                </c:pt>
                <c:pt idx="100">
                  <c:v>1972q1</c:v>
                </c:pt>
                <c:pt idx="101">
                  <c:v>1972q2</c:v>
                </c:pt>
                <c:pt idx="102">
                  <c:v>1972q3</c:v>
                </c:pt>
                <c:pt idx="103">
                  <c:v>1972q4</c:v>
                </c:pt>
                <c:pt idx="104">
                  <c:v>1973q1</c:v>
                </c:pt>
                <c:pt idx="105">
                  <c:v>1973q2</c:v>
                </c:pt>
                <c:pt idx="106">
                  <c:v>1973q3</c:v>
                </c:pt>
                <c:pt idx="107">
                  <c:v>1973q4</c:v>
                </c:pt>
                <c:pt idx="108">
                  <c:v>1974q1</c:v>
                </c:pt>
                <c:pt idx="109">
                  <c:v>1974q2</c:v>
                </c:pt>
                <c:pt idx="110">
                  <c:v>1974q3</c:v>
                </c:pt>
                <c:pt idx="111">
                  <c:v>1974q4</c:v>
                </c:pt>
                <c:pt idx="112">
                  <c:v>1975q1</c:v>
                </c:pt>
                <c:pt idx="113">
                  <c:v>1975q2</c:v>
                </c:pt>
                <c:pt idx="114">
                  <c:v>1975q3</c:v>
                </c:pt>
                <c:pt idx="115">
                  <c:v>1975q4</c:v>
                </c:pt>
                <c:pt idx="116">
                  <c:v>1976q1</c:v>
                </c:pt>
                <c:pt idx="117">
                  <c:v>1976q2</c:v>
                </c:pt>
                <c:pt idx="118">
                  <c:v>1976q3</c:v>
                </c:pt>
                <c:pt idx="119">
                  <c:v>1976q4</c:v>
                </c:pt>
                <c:pt idx="120">
                  <c:v>1977q1</c:v>
                </c:pt>
                <c:pt idx="121">
                  <c:v>1977q2</c:v>
                </c:pt>
                <c:pt idx="122">
                  <c:v>1977q3</c:v>
                </c:pt>
                <c:pt idx="123">
                  <c:v>1977q4</c:v>
                </c:pt>
                <c:pt idx="124">
                  <c:v>1978q1</c:v>
                </c:pt>
                <c:pt idx="125">
                  <c:v>1978q2</c:v>
                </c:pt>
                <c:pt idx="126">
                  <c:v>1978q3</c:v>
                </c:pt>
                <c:pt idx="127">
                  <c:v>1978q4</c:v>
                </c:pt>
                <c:pt idx="128">
                  <c:v>1979q1</c:v>
                </c:pt>
                <c:pt idx="129">
                  <c:v>1979q2</c:v>
                </c:pt>
                <c:pt idx="130">
                  <c:v>1979q3</c:v>
                </c:pt>
                <c:pt idx="131">
                  <c:v>1979q4</c:v>
                </c:pt>
                <c:pt idx="132">
                  <c:v>1980q1</c:v>
                </c:pt>
                <c:pt idx="133">
                  <c:v>1980q2</c:v>
                </c:pt>
                <c:pt idx="134">
                  <c:v>1980q3</c:v>
                </c:pt>
                <c:pt idx="135">
                  <c:v>1980q4</c:v>
                </c:pt>
                <c:pt idx="136">
                  <c:v>1981q1</c:v>
                </c:pt>
                <c:pt idx="137">
                  <c:v>1981q2</c:v>
                </c:pt>
                <c:pt idx="138">
                  <c:v>1981q3</c:v>
                </c:pt>
                <c:pt idx="139">
                  <c:v>1981q4</c:v>
                </c:pt>
                <c:pt idx="140">
                  <c:v>1982q1</c:v>
                </c:pt>
                <c:pt idx="141">
                  <c:v>1982q2</c:v>
                </c:pt>
                <c:pt idx="142">
                  <c:v>1982q3</c:v>
                </c:pt>
                <c:pt idx="143">
                  <c:v>1982q4</c:v>
                </c:pt>
                <c:pt idx="144">
                  <c:v>1983q1</c:v>
                </c:pt>
                <c:pt idx="145">
                  <c:v>1983q2</c:v>
                </c:pt>
                <c:pt idx="146">
                  <c:v>1983q3</c:v>
                </c:pt>
                <c:pt idx="147">
                  <c:v>1983q4</c:v>
                </c:pt>
                <c:pt idx="148">
                  <c:v>1984q1</c:v>
                </c:pt>
                <c:pt idx="149">
                  <c:v>1984q2</c:v>
                </c:pt>
                <c:pt idx="150">
                  <c:v>1984q3</c:v>
                </c:pt>
                <c:pt idx="151">
                  <c:v>1984q4</c:v>
                </c:pt>
                <c:pt idx="152">
                  <c:v>1985q1</c:v>
                </c:pt>
                <c:pt idx="153">
                  <c:v>1985q2</c:v>
                </c:pt>
                <c:pt idx="154">
                  <c:v>1985q3</c:v>
                </c:pt>
                <c:pt idx="155">
                  <c:v>1985q4</c:v>
                </c:pt>
                <c:pt idx="156">
                  <c:v>1986q1</c:v>
                </c:pt>
                <c:pt idx="157">
                  <c:v>1986q2</c:v>
                </c:pt>
                <c:pt idx="158">
                  <c:v>1986q3</c:v>
                </c:pt>
                <c:pt idx="159">
                  <c:v>1986q4</c:v>
                </c:pt>
                <c:pt idx="160">
                  <c:v>1987q1</c:v>
                </c:pt>
                <c:pt idx="161">
                  <c:v>1987q2</c:v>
                </c:pt>
                <c:pt idx="162">
                  <c:v>1987q3</c:v>
                </c:pt>
                <c:pt idx="163">
                  <c:v>1987q4</c:v>
                </c:pt>
                <c:pt idx="164">
                  <c:v>1988q1</c:v>
                </c:pt>
                <c:pt idx="165">
                  <c:v>1988q2</c:v>
                </c:pt>
                <c:pt idx="166">
                  <c:v>1988q3</c:v>
                </c:pt>
                <c:pt idx="167">
                  <c:v>1988q4</c:v>
                </c:pt>
                <c:pt idx="168">
                  <c:v>1989q1</c:v>
                </c:pt>
                <c:pt idx="169">
                  <c:v>1989q2</c:v>
                </c:pt>
                <c:pt idx="170">
                  <c:v>1989q3</c:v>
                </c:pt>
                <c:pt idx="171">
                  <c:v>1989q4</c:v>
                </c:pt>
                <c:pt idx="172">
                  <c:v>1990q1</c:v>
                </c:pt>
                <c:pt idx="173">
                  <c:v>1990q2</c:v>
                </c:pt>
                <c:pt idx="174">
                  <c:v>1990q3</c:v>
                </c:pt>
                <c:pt idx="175">
                  <c:v>1990q4</c:v>
                </c:pt>
                <c:pt idx="176">
                  <c:v>1991q1</c:v>
                </c:pt>
                <c:pt idx="177">
                  <c:v>1991q2</c:v>
                </c:pt>
                <c:pt idx="178">
                  <c:v>1991q3</c:v>
                </c:pt>
                <c:pt idx="179">
                  <c:v>1991q4</c:v>
                </c:pt>
                <c:pt idx="180">
                  <c:v>1992q1</c:v>
                </c:pt>
                <c:pt idx="181">
                  <c:v>1992q2</c:v>
                </c:pt>
                <c:pt idx="182">
                  <c:v>1992q3</c:v>
                </c:pt>
                <c:pt idx="183">
                  <c:v>1992q4</c:v>
                </c:pt>
                <c:pt idx="184">
                  <c:v>1993q1</c:v>
                </c:pt>
                <c:pt idx="185">
                  <c:v>1993q2</c:v>
                </c:pt>
                <c:pt idx="186">
                  <c:v>1993q3</c:v>
                </c:pt>
                <c:pt idx="187">
                  <c:v>1993q4</c:v>
                </c:pt>
                <c:pt idx="188">
                  <c:v>1994q1</c:v>
                </c:pt>
                <c:pt idx="189">
                  <c:v>1994q2</c:v>
                </c:pt>
                <c:pt idx="190">
                  <c:v>1994q3</c:v>
                </c:pt>
                <c:pt idx="191">
                  <c:v>1994q4</c:v>
                </c:pt>
                <c:pt idx="192">
                  <c:v>1995q1</c:v>
                </c:pt>
                <c:pt idx="193">
                  <c:v>1995q2</c:v>
                </c:pt>
                <c:pt idx="194">
                  <c:v>1995q3</c:v>
                </c:pt>
                <c:pt idx="195">
                  <c:v>1995q4</c:v>
                </c:pt>
                <c:pt idx="196">
                  <c:v>1996q1</c:v>
                </c:pt>
                <c:pt idx="197">
                  <c:v>1996q2</c:v>
                </c:pt>
                <c:pt idx="198">
                  <c:v>1996q3</c:v>
                </c:pt>
                <c:pt idx="199">
                  <c:v>1996q4</c:v>
                </c:pt>
                <c:pt idx="200">
                  <c:v>1997q1</c:v>
                </c:pt>
                <c:pt idx="201">
                  <c:v>1997q2</c:v>
                </c:pt>
                <c:pt idx="202">
                  <c:v>1997q3</c:v>
                </c:pt>
                <c:pt idx="203">
                  <c:v>1997q4</c:v>
                </c:pt>
                <c:pt idx="204">
                  <c:v>1998q1</c:v>
                </c:pt>
                <c:pt idx="205">
                  <c:v>1998q2</c:v>
                </c:pt>
                <c:pt idx="206">
                  <c:v>1998q3</c:v>
                </c:pt>
                <c:pt idx="207">
                  <c:v>1998q4</c:v>
                </c:pt>
                <c:pt idx="208">
                  <c:v>1999q1</c:v>
                </c:pt>
                <c:pt idx="209">
                  <c:v>1999q2</c:v>
                </c:pt>
                <c:pt idx="210">
                  <c:v>1999q3</c:v>
                </c:pt>
                <c:pt idx="211">
                  <c:v>1999q4</c:v>
                </c:pt>
                <c:pt idx="212">
                  <c:v>2000q1</c:v>
                </c:pt>
                <c:pt idx="213">
                  <c:v>2000q2</c:v>
                </c:pt>
                <c:pt idx="214">
                  <c:v>2000q3</c:v>
                </c:pt>
                <c:pt idx="215">
                  <c:v>2000q4</c:v>
                </c:pt>
                <c:pt idx="216">
                  <c:v>2001q1</c:v>
                </c:pt>
                <c:pt idx="217">
                  <c:v>2001q2</c:v>
                </c:pt>
                <c:pt idx="218">
                  <c:v>2001q3</c:v>
                </c:pt>
                <c:pt idx="219">
                  <c:v>2001q4</c:v>
                </c:pt>
                <c:pt idx="220">
                  <c:v>2002q1</c:v>
                </c:pt>
                <c:pt idx="221">
                  <c:v>2002q2</c:v>
                </c:pt>
                <c:pt idx="222">
                  <c:v>2002q3</c:v>
                </c:pt>
                <c:pt idx="223">
                  <c:v>2002q4</c:v>
                </c:pt>
                <c:pt idx="224">
                  <c:v>2003q1</c:v>
                </c:pt>
                <c:pt idx="225">
                  <c:v>2003q2</c:v>
                </c:pt>
                <c:pt idx="226">
                  <c:v>2003q3</c:v>
                </c:pt>
                <c:pt idx="227">
                  <c:v>2003q4</c:v>
                </c:pt>
                <c:pt idx="228">
                  <c:v>2004q1</c:v>
                </c:pt>
                <c:pt idx="229">
                  <c:v>2004q2</c:v>
                </c:pt>
                <c:pt idx="230">
                  <c:v>2004q3</c:v>
                </c:pt>
                <c:pt idx="231">
                  <c:v>2004q4</c:v>
                </c:pt>
                <c:pt idx="232">
                  <c:v>2005q1</c:v>
                </c:pt>
                <c:pt idx="233">
                  <c:v>2005q2</c:v>
                </c:pt>
                <c:pt idx="234">
                  <c:v>2005q3</c:v>
                </c:pt>
                <c:pt idx="235">
                  <c:v>2005q4</c:v>
                </c:pt>
                <c:pt idx="236">
                  <c:v>2006q1</c:v>
                </c:pt>
                <c:pt idx="237">
                  <c:v>2006q2</c:v>
                </c:pt>
                <c:pt idx="238">
                  <c:v>2006q3</c:v>
                </c:pt>
                <c:pt idx="239">
                  <c:v>2006q4</c:v>
                </c:pt>
                <c:pt idx="240">
                  <c:v>2007q1</c:v>
                </c:pt>
                <c:pt idx="241">
                  <c:v>2007q2</c:v>
                </c:pt>
                <c:pt idx="242">
                  <c:v>2007q3</c:v>
                </c:pt>
                <c:pt idx="243">
                  <c:v>2007q4</c:v>
                </c:pt>
                <c:pt idx="244">
                  <c:v>2008q1</c:v>
                </c:pt>
                <c:pt idx="245">
                  <c:v>2008q2</c:v>
                </c:pt>
                <c:pt idx="246">
                  <c:v>2008q3</c:v>
                </c:pt>
                <c:pt idx="247">
                  <c:v>2008q4</c:v>
                </c:pt>
                <c:pt idx="248">
                  <c:v>2009q1</c:v>
                </c:pt>
                <c:pt idx="249">
                  <c:v>2009q2</c:v>
                </c:pt>
                <c:pt idx="250">
                  <c:v>2009q3</c:v>
                </c:pt>
                <c:pt idx="251">
                  <c:v>2009q4</c:v>
                </c:pt>
                <c:pt idx="252">
                  <c:v>2010q1</c:v>
                </c:pt>
                <c:pt idx="253">
                  <c:v>2010q2</c:v>
                </c:pt>
                <c:pt idx="254">
                  <c:v>2010q3</c:v>
                </c:pt>
                <c:pt idx="255">
                  <c:v>2010q4</c:v>
                </c:pt>
                <c:pt idx="256">
                  <c:v>2011q1</c:v>
                </c:pt>
                <c:pt idx="257">
                  <c:v>2011q2</c:v>
                </c:pt>
                <c:pt idx="258">
                  <c:v>2011q3</c:v>
                </c:pt>
                <c:pt idx="259">
                  <c:v>2011q4</c:v>
                </c:pt>
                <c:pt idx="260">
                  <c:v>2012q1</c:v>
                </c:pt>
                <c:pt idx="261">
                  <c:v>2012q2</c:v>
                </c:pt>
                <c:pt idx="262">
                  <c:v>2012q3</c:v>
                </c:pt>
                <c:pt idx="263">
                  <c:v>2012q4</c:v>
                </c:pt>
                <c:pt idx="264">
                  <c:v>2013q1</c:v>
                </c:pt>
                <c:pt idx="265">
                  <c:v>2013q2</c:v>
                </c:pt>
                <c:pt idx="266">
                  <c:v>2013q3</c:v>
                </c:pt>
                <c:pt idx="267">
                  <c:v>2013q4</c:v>
                </c:pt>
                <c:pt idx="268">
                  <c:v>2014q1</c:v>
                </c:pt>
                <c:pt idx="269">
                  <c:v>2014q2</c:v>
                </c:pt>
                <c:pt idx="270">
                  <c:v>2014q3</c:v>
                </c:pt>
                <c:pt idx="271">
                  <c:v>2014q4</c:v>
                </c:pt>
                <c:pt idx="272">
                  <c:v>2015q1</c:v>
                </c:pt>
              </c:strCache>
            </c:strRef>
          </c:cat>
          <c:val>
            <c:numRef>
              <c:f>'10_o_comp'!$G$3:$G$275</c:f>
            </c:numRef>
          </c:val>
          <c:smooth val="0"/>
        </c:ser>
        <c:ser>
          <c:idx val="6"/>
          <c:order val="6"/>
          <c:tx>
            <c:strRef>
              <c:f>'10_o_comp'!$H$2</c:f>
              <c:strCache>
                <c:ptCount val="1"/>
                <c:pt idx="0">
                  <c:v>IPI</c:v>
                </c:pt>
              </c:strCache>
            </c:strRef>
          </c:tx>
          <c:spPr>
            <a:ln w="25400">
              <a:solidFill>
                <a:schemeClr val="accent3"/>
              </a:solidFill>
            </a:ln>
          </c:spPr>
          <c:marker>
            <c:symbol val="none"/>
          </c:marker>
          <c:dLbls>
            <c:dLbl>
              <c:idx val="221"/>
              <c:layout>
                <c:manualLayout>
                  <c:x val="0.0176388888888889"/>
                  <c:y val="0.0298504273504273"/>
                </c:manualLayout>
              </c:layout>
              <c:showLegendKey val="0"/>
              <c:showVal val="0"/>
              <c:showCatName val="0"/>
              <c:showSerName val="1"/>
              <c:showPercent val="0"/>
              <c:showBubbleSize val="0"/>
            </c:dLbl>
            <c:txPr>
              <a:bodyPr/>
              <a:lstStyle/>
              <a:p>
                <a:pPr>
                  <a:defRPr sz="1400"/>
                </a:pPr>
                <a:endParaRPr lang="en-US"/>
              </a:p>
            </c:txPr>
            <c:showLegendKey val="0"/>
            <c:showVal val="0"/>
            <c:showCatName val="0"/>
            <c:showSerName val="0"/>
            <c:showPercent val="0"/>
            <c:showBubbleSize val="0"/>
          </c:dLbls>
          <c:cat>
            <c:strRef>
              <c:f>'10_o_comp'!$A$3:$A$275</c:f>
              <c:strCache>
                <c:ptCount val="273"/>
                <c:pt idx="0">
                  <c:v>1947q1</c:v>
                </c:pt>
                <c:pt idx="1">
                  <c:v>1947q2</c:v>
                </c:pt>
                <c:pt idx="2">
                  <c:v>1947q3</c:v>
                </c:pt>
                <c:pt idx="3">
                  <c:v>1947q4</c:v>
                </c:pt>
                <c:pt idx="4">
                  <c:v>1948q1</c:v>
                </c:pt>
                <c:pt idx="5">
                  <c:v>1948q2</c:v>
                </c:pt>
                <c:pt idx="6">
                  <c:v>1948q3</c:v>
                </c:pt>
                <c:pt idx="7">
                  <c:v>1948q4</c:v>
                </c:pt>
                <c:pt idx="8">
                  <c:v>1949q1</c:v>
                </c:pt>
                <c:pt idx="9">
                  <c:v>1949q2</c:v>
                </c:pt>
                <c:pt idx="10">
                  <c:v>1949q3</c:v>
                </c:pt>
                <c:pt idx="11">
                  <c:v>1949q4</c:v>
                </c:pt>
                <c:pt idx="12">
                  <c:v>1950q1</c:v>
                </c:pt>
                <c:pt idx="13">
                  <c:v>1950q2</c:v>
                </c:pt>
                <c:pt idx="14">
                  <c:v>1950q3</c:v>
                </c:pt>
                <c:pt idx="15">
                  <c:v>1950q4</c:v>
                </c:pt>
                <c:pt idx="16">
                  <c:v>1951q1</c:v>
                </c:pt>
                <c:pt idx="17">
                  <c:v>1951q2</c:v>
                </c:pt>
                <c:pt idx="18">
                  <c:v>1951q3</c:v>
                </c:pt>
                <c:pt idx="19">
                  <c:v>1951q4</c:v>
                </c:pt>
                <c:pt idx="20">
                  <c:v>1952q1</c:v>
                </c:pt>
                <c:pt idx="21">
                  <c:v>1952q2</c:v>
                </c:pt>
                <c:pt idx="22">
                  <c:v>1952q3</c:v>
                </c:pt>
                <c:pt idx="23">
                  <c:v>1952q4</c:v>
                </c:pt>
                <c:pt idx="24">
                  <c:v>1953q1</c:v>
                </c:pt>
                <c:pt idx="25">
                  <c:v>1953q2</c:v>
                </c:pt>
                <c:pt idx="26">
                  <c:v>1953q3</c:v>
                </c:pt>
                <c:pt idx="27">
                  <c:v>1953q4</c:v>
                </c:pt>
                <c:pt idx="28">
                  <c:v>1954q1</c:v>
                </c:pt>
                <c:pt idx="29">
                  <c:v>1954q2</c:v>
                </c:pt>
                <c:pt idx="30">
                  <c:v>1954q3</c:v>
                </c:pt>
                <c:pt idx="31">
                  <c:v>1954q4</c:v>
                </c:pt>
                <c:pt idx="32">
                  <c:v>1955q1</c:v>
                </c:pt>
                <c:pt idx="33">
                  <c:v>1955q2</c:v>
                </c:pt>
                <c:pt idx="34">
                  <c:v>1955q3</c:v>
                </c:pt>
                <c:pt idx="35">
                  <c:v>1955q4</c:v>
                </c:pt>
                <c:pt idx="36">
                  <c:v>1956q1</c:v>
                </c:pt>
                <c:pt idx="37">
                  <c:v>1956q2</c:v>
                </c:pt>
                <c:pt idx="38">
                  <c:v>1956q3</c:v>
                </c:pt>
                <c:pt idx="39">
                  <c:v>1956q4</c:v>
                </c:pt>
                <c:pt idx="40">
                  <c:v>1957q1</c:v>
                </c:pt>
                <c:pt idx="41">
                  <c:v>1957q2</c:v>
                </c:pt>
                <c:pt idx="42">
                  <c:v>1957q3</c:v>
                </c:pt>
                <c:pt idx="43">
                  <c:v>1957q4</c:v>
                </c:pt>
                <c:pt idx="44">
                  <c:v>1958q1</c:v>
                </c:pt>
                <c:pt idx="45">
                  <c:v>1958q2</c:v>
                </c:pt>
                <c:pt idx="46">
                  <c:v>1958q3</c:v>
                </c:pt>
                <c:pt idx="47">
                  <c:v>1958q4</c:v>
                </c:pt>
                <c:pt idx="48">
                  <c:v>1959q1</c:v>
                </c:pt>
                <c:pt idx="49">
                  <c:v>1959q2</c:v>
                </c:pt>
                <c:pt idx="50">
                  <c:v>1959q3</c:v>
                </c:pt>
                <c:pt idx="51">
                  <c:v>1959q4</c:v>
                </c:pt>
                <c:pt idx="52">
                  <c:v>1960q1</c:v>
                </c:pt>
                <c:pt idx="53">
                  <c:v>1960q2</c:v>
                </c:pt>
                <c:pt idx="54">
                  <c:v>1960q3</c:v>
                </c:pt>
                <c:pt idx="55">
                  <c:v>1960q4</c:v>
                </c:pt>
                <c:pt idx="56">
                  <c:v>1961q1</c:v>
                </c:pt>
                <c:pt idx="57">
                  <c:v>1961q2</c:v>
                </c:pt>
                <c:pt idx="58">
                  <c:v>1961q3</c:v>
                </c:pt>
                <c:pt idx="59">
                  <c:v>1961q4</c:v>
                </c:pt>
                <c:pt idx="60">
                  <c:v>1962q1</c:v>
                </c:pt>
                <c:pt idx="61">
                  <c:v>1962q2</c:v>
                </c:pt>
                <c:pt idx="62">
                  <c:v>1962q3</c:v>
                </c:pt>
                <c:pt idx="63">
                  <c:v>1962q4</c:v>
                </c:pt>
                <c:pt idx="64">
                  <c:v>1963q1</c:v>
                </c:pt>
                <c:pt idx="65">
                  <c:v>1963q2</c:v>
                </c:pt>
                <c:pt idx="66">
                  <c:v>1963q3</c:v>
                </c:pt>
                <c:pt idx="67">
                  <c:v>1963q4</c:v>
                </c:pt>
                <c:pt idx="68">
                  <c:v>1964q1</c:v>
                </c:pt>
                <c:pt idx="69">
                  <c:v>1964q2</c:v>
                </c:pt>
                <c:pt idx="70">
                  <c:v>1964q3</c:v>
                </c:pt>
                <c:pt idx="71">
                  <c:v>1964q4</c:v>
                </c:pt>
                <c:pt idx="72">
                  <c:v>1965q1</c:v>
                </c:pt>
                <c:pt idx="73">
                  <c:v>1965q2</c:v>
                </c:pt>
                <c:pt idx="74">
                  <c:v>1965q3</c:v>
                </c:pt>
                <c:pt idx="75">
                  <c:v>1965q4</c:v>
                </c:pt>
                <c:pt idx="76">
                  <c:v>1966q1</c:v>
                </c:pt>
                <c:pt idx="77">
                  <c:v>1966q2</c:v>
                </c:pt>
                <c:pt idx="78">
                  <c:v>1966q3</c:v>
                </c:pt>
                <c:pt idx="79">
                  <c:v>1966q4</c:v>
                </c:pt>
                <c:pt idx="80">
                  <c:v>1967q1</c:v>
                </c:pt>
                <c:pt idx="81">
                  <c:v>1967q2</c:v>
                </c:pt>
                <c:pt idx="82">
                  <c:v>1967q3</c:v>
                </c:pt>
                <c:pt idx="83">
                  <c:v>1967q4</c:v>
                </c:pt>
                <c:pt idx="84">
                  <c:v>1968q1</c:v>
                </c:pt>
                <c:pt idx="85">
                  <c:v>1968q2</c:v>
                </c:pt>
                <c:pt idx="86">
                  <c:v>1968q3</c:v>
                </c:pt>
                <c:pt idx="87">
                  <c:v>1968q4</c:v>
                </c:pt>
                <c:pt idx="88">
                  <c:v>1969q1</c:v>
                </c:pt>
                <c:pt idx="89">
                  <c:v>1969q2</c:v>
                </c:pt>
                <c:pt idx="90">
                  <c:v>1969q3</c:v>
                </c:pt>
                <c:pt idx="91">
                  <c:v>1969q4</c:v>
                </c:pt>
                <c:pt idx="92">
                  <c:v>1970q1</c:v>
                </c:pt>
                <c:pt idx="93">
                  <c:v>1970q2</c:v>
                </c:pt>
                <c:pt idx="94">
                  <c:v>1970q3</c:v>
                </c:pt>
                <c:pt idx="95">
                  <c:v>1970q4</c:v>
                </c:pt>
                <c:pt idx="96">
                  <c:v>1971q1</c:v>
                </c:pt>
                <c:pt idx="97">
                  <c:v>1971q2</c:v>
                </c:pt>
                <c:pt idx="98">
                  <c:v>1971q3</c:v>
                </c:pt>
                <c:pt idx="99">
                  <c:v>1971q4</c:v>
                </c:pt>
                <c:pt idx="100">
                  <c:v>1972q1</c:v>
                </c:pt>
                <c:pt idx="101">
                  <c:v>1972q2</c:v>
                </c:pt>
                <c:pt idx="102">
                  <c:v>1972q3</c:v>
                </c:pt>
                <c:pt idx="103">
                  <c:v>1972q4</c:v>
                </c:pt>
                <c:pt idx="104">
                  <c:v>1973q1</c:v>
                </c:pt>
                <c:pt idx="105">
                  <c:v>1973q2</c:v>
                </c:pt>
                <c:pt idx="106">
                  <c:v>1973q3</c:v>
                </c:pt>
                <c:pt idx="107">
                  <c:v>1973q4</c:v>
                </c:pt>
                <c:pt idx="108">
                  <c:v>1974q1</c:v>
                </c:pt>
                <c:pt idx="109">
                  <c:v>1974q2</c:v>
                </c:pt>
                <c:pt idx="110">
                  <c:v>1974q3</c:v>
                </c:pt>
                <c:pt idx="111">
                  <c:v>1974q4</c:v>
                </c:pt>
                <c:pt idx="112">
                  <c:v>1975q1</c:v>
                </c:pt>
                <c:pt idx="113">
                  <c:v>1975q2</c:v>
                </c:pt>
                <c:pt idx="114">
                  <c:v>1975q3</c:v>
                </c:pt>
                <c:pt idx="115">
                  <c:v>1975q4</c:v>
                </c:pt>
                <c:pt idx="116">
                  <c:v>1976q1</c:v>
                </c:pt>
                <c:pt idx="117">
                  <c:v>1976q2</c:v>
                </c:pt>
                <c:pt idx="118">
                  <c:v>1976q3</c:v>
                </c:pt>
                <c:pt idx="119">
                  <c:v>1976q4</c:v>
                </c:pt>
                <c:pt idx="120">
                  <c:v>1977q1</c:v>
                </c:pt>
                <c:pt idx="121">
                  <c:v>1977q2</c:v>
                </c:pt>
                <c:pt idx="122">
                  <c:v>1977q3</c:v>
                </c:pt>
                <c:pt idx="123">
                  <c:v>1977q4</c:v>
                </c:pt>
                <c:pt idx="124">
                  <c:v>1978q1</c:v>
                </c:pt>
                <c:pt idx="125">
                  <c:v>1978q2</c:v>
                </c:pt>
                <c:pt idx="126">
                  <c:v>1978q3</c:v>
                </c:pt>
                <c:pt idx="127">
                  <c:v>1978q4</c:v>
                </c:pt>
                <c:pt idx="128">
                  <c:v>1979q1</c:v>
                </c:pt>
                <c:pt idx="129">
                  <c:v>1979q2</c:v>
                </c:pt>
                <c:pt idx="130">
                  <c:v>1979q3</c:v>
                </c:pt>
                <c:pt idx="131">
                  <c:v>1979q4</c:v>
                </c:pt>
                <c:pt idx="132">
                  <c:v>1980q1</c:v>
                </c:pt>
                <c:pt idx="133">
                  <c:v>1980q2</c:v>
                </c:pt>
                <c:pt idx="134">
                  <c:v>1980q3</c:v>
                </c:pt>
                <c:pt idx="135">
                  <c:v>1980q4</c:v>
                </c:pt>
                <c:pt idx="136">
                  <c:v>1981q1</c:v>
                </c:pt>
                <c:pt idx="137">
                  <c:v>1981q2</c:v>
                </c:pt>
                <c:pt idx="138">
                  <c:v>1981q3</c:v>
                </c:pt>
                <c:pt idx="139">
                  <c:v>1981q4</c:v>
                </c:pt>
                <c:pt idx="140">
                  <c:v>1982q1</c:v>
                </c:pt>
                <c:pt idx="141">
                  <c:v>1982q2</c:v>
                </c:pt>
                <c:pt idx="142">
                  <c:v>1982q3</c:v>
                </c:pt>
                <c:pt idx="143">
                  <c:v>1982q4</c:v>
                </c:pt>
                <c:pt idx="144">
                  <c:v>1983q1</c:v>
                </c:pt>
                <c:pt idx="145">
                  <c:v>1983q2</c:v>
                </c:pt>
                <c:pt idx="146">
                  <c:v>1983q3</c:v>
                </c:pt>
                <c:pt idx="147">
                  <c:v>1983q4</c:v>
                </c:pt>
                <c:pt idx="148">
                  <c:v>1984q1</c:v>
                </c:pt>
                <c:pt idx="149">
                  <c:v>1984q2</c:v>
                </c:pt>
                <c:pt idx="150">
                  <c:v>1984q3</c:v>
                </c:pt>
                <c:pt idx="151">
                  <c:v>1984q4</c:v>
                </c:pt>
                <c:pt idx="152">
                  <c:v>1985q1</c:v>
                </c:pt>
                <c:pt idx="153">
                  <c:v>1985q2</c:v>
                </c:pt>
                <c:pt idx="154">
                  <c:v>1985q3</c:v>
                </c:pt>
                <c:pt idx="155">
                  <c:v>1985q4</c:v>
                </c:pt>
                <c:pt idx="156">
                  <c:v>1986q1</c:v>
                </c:pt>
                <c:pt idx="157">
                  <c:v>1986q2</c:v>
                </c:pt>
                <c:pt idx="158">
                  <c:v>1986q3</c:v>
                </c:pt>
                <c:pt idx="159">
                  <c:v>1986q4</c:v>
                </c:pt>
                <c:pt idx="160">
                  <c:v>1987q1</c:v>
                </c:pt>
                <c:pt idx="161">
                  <c:v>1987q2</c:v>
                </c:pt>
                <c:pt idx="162">
                  <c:v>1987q3</c:v>
                </c:pt>
                <c:pt idx="163">
                  <c:v>1987q4</c:v>
                </c:pt>
                <c:pt idx="164">
                  <c:v>1988q1</c:v>
                </c:pt>
                <c:pt idx="165">
                  <c:v>1988q2</c:v>
                </c:pt>
                <c:pt idx="166">
                  <c:v>1988q3</c:v>
                </c:pt>
                <c:pt idx="167">
                  <c:v>1988q4</c:v>
                </c:pt>
                <c:pt idx="168">
                  <c:v>1989q1</c:v>
                </c:pt>
                <c:pt idx="169">
                  <c:v>1989q2</c:v>
                </c:pt>
                <c:pt idx="170">
                  <c:v>1989q3</c:v>
                </c:pt>
                <c:pt idx="171">
                  <c:v>1989q4</c:v>
                </c:pt>
                <c:pt idx="172">
                  <c:v>1990q1</c:v>
                </c:pt>
                <c:pt idx="173">
                  <c:v>1990q2</c:v>
                </c:pt>
                <c:pt idx="174">
                  <c:v>1990q3</c:v>
                </c:pt>
                <c:pt idx="175">
                  <c:v>1990q4</c:v>
                </c:pt>
                <c:pt idx="176">
                  <c:v>1991q1</c:v>
                </c:pt>
                <c:pt idx="177">
                  <c:v>1991q2</c:v>
                </c:pt>
                <c:pt idx="178">
                  <c:v>1991q3</c:v>
                </c:pt>
                <c:pt idx="179">
                  <c:v>1991q4</c:v>
                </c:pt>
                <c:pt idx="180">
                  <c:v>1992q1</c:v>
                </c:pt>
                <c:pt idx="181">
                  <c:v>1992q2</c:v>
                </c:pt>
                <c:pt idx="182">
                  <c:v>1992q3</c:v>
                </c:pt>
                <c:pt idx="183">
                  <c:v>1992q4</c:v>
                </c:pt>
                <c:pt idx="184">
                  <c:v>1993q1</c:v>
                </c:pt>
                <c:pt idx="185">
                  <c:v>1993q2</c:v>
                </c:pt>
                <c:pt idx="186">
                  <c:v>1993q3</c:v>
                </c:pt>
                <c:pt idx="187">
                  <c:v>1993q4</c:v>
                </c:pt>
                <c:pt idx="188">
                  <c:v>1994q1</c:v>
                </c:pt>
                <c:pt idx="189">
                  <c:v>1994q2</c:v>
                </c:pt>
                <c:pt idx="190">
                  <c:v>1994q3</c:v>
                </c:pt>
                <c:pt idx="191">
                  <c:v>1994q4</c:v>
                </c:pt>
                <c:pt idx="192">
                  <c:v>1995q1</c:v>
                </c:pt>
                <c:pt idx="193">
                  <c:v>1995q2</c:v>
                </c:pt>
                <c:pt idx="194">
                  <c:v>1995q3</c:v>
                </c:pt>
                <c:pt idx="195">
                  <c:v>1995q4</c:v>
                </c:pt>
                <c:pt idx="196">
                  <c:v>1996q1</c:v>
                </c:pt>
                <c:pt idx="197">
                  <c:v>1996q2</c:v>
                </c:pt>
                <c:pt idx="198">
                  <c:v>1996q3</c:v>
                </c:pt>
                <c:pt idx="199">
                  <c:v>1996q4</c:v>
                </c:pt>
                <c:pt idx="200">
                  <c:v>1997q1</c:v>
                </c:pt>
                <c:pt idx="201">
                  <c:v>1997q2</c:v>
                </c:pt>
                <c:pt idx="202">
                  <c:v>1997q3</c:v>
                </c:pt>
                <c:pt idx="203">
                  <c:v>1997q4</c:v>
                </c:pt>
                <c:pt idx="204">
                  <c:v>1998q1</c:v>
                </c:pt>
                <c:pt idx="205">
                  <c:v>1998q2</c:v>
                </c:pt>
                <c:pt idx="206">
                  <c:v>1998q3</c:v>
                </c:pt>
                <c:pt idx="207">
                  <c:v>1998q4</c:v>
                </c:pt>
                <c:pt idx="208">
                  <c:v>1999q1</c:v>
                </c:pt>
                <c:pt idx="209">
                  <c:v>1999q2</c:v>
                </c:pt>
                <c:pt idx="210">
                  <c:v>1999q3</c:v>
                </c:pt>
                <c:pt idx="211">
                  <c:v>1999q4</c:v>
                </c:pt>
                <c:pt idx="212">
                  <c:v>2000q1</c:v>
                </c:pt>
                <c:pt idx="213">
                  <c:v>2000q2</c:v>
                </c:pt>
                <c:pt idx="214">
                  <c:v>2000q3</c:v>
                </c:pt>
                <c:pt idx="215">
                  <c:v>2000q4</c:v>
                </c:pt>
                <c:pt idx="216">
                  <c:v>2001q1</c:v>
                </c:pt>
                <c:pt idx="217">
                  <c:v>2001q2</c:v>
                </c:pt>
                <c:pt idx="218">
                  <c:v>2001q3</c:v>
                </c:pt>
                <c:pt idx="219">
                  <c:v>2001q4</c:v>
                </c:pt>
                <c:pt idx="220">
                  <c:v>2002q1</c:v>
                </c:pt>
                <c:pt idx="221">
                  <c:v>2002q2</c:v>
                </c:pt>
                <c:pt idx="222">
                  <c:v>2002q3</c:v>
                </c:pt>
                <c:pt idx="223">
                  <c:v>2002q4</c:v>
                </c:pt>
                <c:pt idx="224">
                  <c:v>2003q1</c:v>
                </c:pt>
                <c:pt idx="225">
                  <c:v>2003q2</c:v>
                </c:pt>
                <c:pt idx="226">
                  <c:v>2003q3</c:v>
                </c:pt>
                <c:pt idx="227">
                  <c:v>2003q4</c:v>
                </c:pt>
                <c:pt idx="228">
                  <c:v>2004q1</c:v>
                </c:pt>
                <c:pt idx="229">
                  <c:v>2004q2</c:v>
                </c:pt>
                <c:pt idx="230">
                  <c:v>2004q3</c:v>
                </c:pt>
                <c:pt idx="231">
                  <c:v>2004q4</c:v>
                </c:pt>
                <c:pt idx="232">
                  <c:v>2005q1</c:v>
                </c:pt>
                <c:pt idx="233">
                  <c:v>2005q2</c:v>
                </c:pt>
                <c:pt idx="234">
                  <c:v>2005q3</c:v>
                </c:pt>
                <c:pt idx="235">
                  <c:v>2005q4</c:v>
                </c:pt>
                <c:pt idx="236">
                  <c:v>2006q1</c:v>
                </c:pt>
                <c:pt idx="237">
                  <c:v>2006q2</c:v>
                </c:pt>
                <c:pt idx="238">
                  <c:v>2006q3</c:v>
                </c:pt>
                <c:pt idx="239">
                  <c:v>2006q4</c:v>
                </c:pt>
                <c:pt idx="240">
                  <c:v>2007q1</c:v>
                </c:pt>
                <c:pt idx="241">
                  <c:v>2007q2</c:v>
                </c:pt>
                <c:pt idx="242">
                  <c:v>2007q3</c:v>
                </c:pt>
                <c:pt idx="243">
                  <c:v>2007q4</c:v>
                </c:pt>
                <c:pt idx="244">
                  <c:v>2008q1</c:v>
                </c:pt>
                <c:pt idx="245">
                  <c:v>2008q2</c:v>
                </c:pt>
                <c:pt idx="246">
                  <c:v>2008q3</c:v>
                </c:pt>
                <c:pt idx="247">
                  <c:v>2008q4</c:v>
                </c:pt>
                <c:pt idx="248">
                  <c:v>2009q1</c:v>
                </c:pt>
                <c:pt idx="249">
                  <c:v>2009q2</c:v>
                </c:pt>
                <c:pt idx="250">
                  <c:v>2009q3</c:v>
                </c:pt>
                <c:pt idx="251">
                  <c:v>2009q4</c:v>
                </c:pt>
                <c:pt idx="252">
                  <c:v>2010q1</c:v>
                </c:pt>
                <c:pt idx="253">
                  <c:v>2010q2</c:v>
                </c:pt>
                <c:pt idx="254">
                  <c:v>2010q3</c:v>
                </c:pt>
                <c:pt idx="255">
                  <c:v>2010q4</c:v>
                </c:pt>
                <c:pt idx="256">
                  <c:v>2011q1</c:v>
                </c:pt>
                <c:pt idx="257">
                  <c:v>2011q2</c:v>
                </c:pt>
                <c:pt idx="258">
                  <c:v>2011q3</c:v>
                </c:pt>
                <c:pt idx="259">
                  <c:v>2011q4</c:v>
                </c:pt>
                <c:pt idx="260">
                  <c:v>2012q1</c:v>
                </c:pt>
                <c:pt idx="261">
                  <c:v>2012q2</c:v>
                </c:pt>
                <c:pt idx="262">
                  <c:v>2012q3</c:v>
                </c:pt>
                <c:pt idx="263">
                  <c:v>2012q4</c:v>
                </c:pt>
                <c:pt idx="264">
                  <c:v>2013q1</c:v>
                </c:pt>
                <c:pt idx="265">
                  <c:v>2013q2</c:v>
                </c:pt>
                <c:pt idx="266">
                  <c:v>2013q3</c:v>
                </c:pt>
                <c:pt idx="267">
                  <c:v>2013q4</c:v>
                </c:pt>
                <c:pt idx="268">
                  <c:v>2014q1</c:v>
                </c:pt>
                <c:pt idx="269">
                  <c:v>2014q2</c:v>
                </c:pt>
                <c:pt idx="270">
                  <c:v>2014q3</c:v>
                </c:pt>
                <c:pt idx="271">
                  <c:v>2014q4</c:v>
                </c:pt>
                <c:pt idx="272">
                  <c:v>2015q1</c:v>
                </c:pt>
              </c:strCache>
            </c:strRef>
          </c:cat>
          <c:val>
            <c:numRef>
              <c:f>'10_o_comp'!$H$3:$H$275</c:f>
              <c:numCache>
                <c:formatCode>General</c:formatCode>
                <c:ptCount val="273"/>
                <c:pt idx="0">
                  <c:v>26.55783271789551</c:v>
                </c:pt>
                <c:pt idx="1">
                  <c:v>26.5751953125</c:v>
                </c:pt>
                <c:pt idx="2">
                  <c:v>26.62708854675293</c:v>
                </c:pt>
                <c:pt idx="3">
                  <c:v>27.35469245910645</c:v>
                </c:pt>
                <c:pt idx="4">
                  <c:v>27.63190841674804</c:v>
                </c:pt>
                <c:pt idx="5">
                  <c:v>27.92642211914062</c:v>
                </c:pt>
                <c:pt idx="6">
                  <c:v>28.18627548217773</c:v>
                </c:pt>
                <c:pt idx="7">
                  <c:v>27.89176177978516</c:v>
                </c:pt>
                <c:pt idx="8">
                  <c:v>26.99085807800293</c:v>
                </c:pt>
                <c:pt idx="9">
                  <c:v>26.14204025268555</c:v>
                </c:pt>
                <c:pt idx="10">
                  <c:v>26.19399833679199</c:v>
                </c:pt>
                <c:pt idx="11">
                  <c:v>26.07278442382812</c:v>
                </c:pt>
                <c:pt idx="12">
                  <c:v>27.44131088256828</c:v>
                </c:pt>
                <c:pt idx="13">
                  <c:v>29.74546432495117</c:v>
                </c:pt>
                <c:pt idx="14">
                  <c:v>32.13617324829101</c:v>
                </c:pt>
                <c:pt idx="15">
                  <c:v>32.6905403137207</c:v>
                </c:pt>
                <c:pt idx="16">
                  <c:v>33.34888839721672</c:v>
                </c:pt>
                <c:pt idx="17">
                  <c:v>33.4528045654296</c:v>
                </c:pt>
                <c:pt idx="18">
                  <c:v>32.65587997436523</c:v>
                </c:pt>
                <c:pt idx="19">
                  <c:v>32.8811378479004</c:v>
                </c:pt>
                <c:pt idx="20">
                  <c:v>33.64333724975585</c:v>
                </c:pt>
                <c:pt idx="21">
                  <c:v>33.1582908630371</c:v>
                </c:pt>
                <c:pt idx="22">
                  <c:v>34.12844848632812</c:v>
                </c:pt>
                <c:pt idx="23">
                  <c:v>36.57118225097656</c:v>
                </c:pt>
                <c:pt idx="24">
                  <c:v>37.2987823486328</c:v>
                </c:pt>
                <c:pt idx="25">
                  <c:v>37.8184928894043</c:v>
                </c:pt>
                <c:pt idx="26">
                  <c:v>37.85308837890624</c:v>
                </c:pt>
                <c:pt idx="27">
                  <c:v>36.0687713623047</c:v>
                </c:pt>
                <c:pt idx="28">
                  <c:v>34.92537307739254</c:v>
                </c:pt>
                <c:pt idx="29">
                  <c:v>34.78673553466797</c:v>
                </c:pt>
                <c:pt idx="30">
                  <c:v>34.95996856689445</c:v>
                </c:pt>
                <c:pt idx="31">
                  <c:v>35.93019485473629</c:v>
                </c:pt>
                <c:pt idx="32">
                  <c:v>37.87044906616203</c:v>
                </c:pt>
                <c:pt idx="33">
                  <c:v>39.51625442504879</c:v>
                </c:pt>
                <c:pt idx="34">
                  <c:v>40.12258148193359</c:v>
                </c:pt>
                <c:pt idx="35">
                  <c:v>41.07537841796874</c:v>
                </c:pt>
                <c:pt idx="36">
                  <c:v>41.23138046264634</c:v>
                </c:pt>
                <c:pt idx="37">
                  <c:v>41.05808258056634</c:v>
                </c:pt>
                <c:pt idx="38">
                  <c:v>40.83282470703124</c:v>
                </c:pt>
                <c:pt idx="39">
                  <c:v>42.32269287109375</c:v>
                </c:pt>
                <c:pt idx="40">
                  <c:v>42.72124862670898</c:v>
                </c:pt>
                <c:pt idx="41">
                  <c:v>42.1841163635254</c:v>
                </c:pt>
                <c:pt idx="42">
                  <c:v>42.34005355834953</c:v>
                </c:pt>
                <c:pt idx="43">
                  <c:v>40.55567169189445</c:v>
                </c:pt>
                <c:pt idx="44">
                  <c:v>38.2689437866211</c:v>
                </c:pt>
                <c:pt idx="45">
                  <c:v>37.6278953552246</c:v>
                </c:pt>
                <c:pt idx="46">
                  <c:v>39.62023544311523</c:v>
                </c:pt>
                <c:pt idx="47">
                  <c:v>41.40455245971672</c:v>
                </c:pt>
                <c:pt idx="48">
                  <c:v>43.22365951538086</c:v>
                </c:pt>
                <c:pt idx="49">
                  <c:v>45.31985473632812</c:v>
                </c:pt>
                <c:pt idx="50">
                  <c:v>43.46615219116211</c:v>
                </c:pt>
                <c:pt idx="51">
                  <c:v>43.6739845275879</c:v>
                </c:pt>
                <c:pt idx="52">
                  <c:v>46.30724716186509</c:v>
                </c:pt>
                <c:pt idx="53">
                  <c:v>45.302490234375</c:v>
                </c:pt>
                <c:pt idx="54">
                  <c:v>44.55759048461906</c:v>
                </c:pt>
                <c:pt idx="55">
                  <c:v>43.48351287841797</c:v>
                </c:pt>
                <c:pt idx="56">
                  <c:v>42.82516479492188</c:v>
                </c:pt>
                <c:pt idx="57">
                  <c:v>44.52286529541016</c:v>
                </c:pt>
                <c:pt idx="58">
                  <c:v>45.94347763061515</c:v>
                </c:pt>
                <c:pt idx="59">
                  <c:v>47.55462265014634</c:v>
                </c:pt>
                <c:pt idx="60">
                  <c:v>48.26493072509766</c:v>
                </c:pt>
                <c:pt idx="61">
                  <c:v>48.73268127441406</c:v>
                </c:pt>
                <c:pt idx="62">
                  <c:v>49.25238800048828</c:v>
                </c:pt>
                <c:pt idx="63">
                  <c:v>49.66817855834961</c:v>
                </c:pt>
                <c:pt idx="64">
                  <c:v>50.58638000488281</c:v>
                </c:pt>
                <c:pt idx="65">
                  <c:v>51.9203758239746</c:v>
                </c:pt>
                <c:pt idx="66">
                  <c:v>52.26678466796875</c:v>
                </c:pt>
                <c:pt idx="67">
                  <c:v>53.1503257751464</c:v>
                </c:pt>
                <c:pt idx="68">
                  <c:v>53.87799453735342</c:v>
                </c:pt>
                <c:pt idx="69">
                  <c:v>55.14260482788086</c:v>
                </c:pt>
                <c:pt idx="70">
                  <c:v>56.0261459350586</c:v>
                </c:pt>
                <c:pt idx="71">
                  <c:v>56.87496185302724</c:v>
                </c:pt>
                <c:pt idx="72">
                  <c:v>59.023178100586</c:v>
                </c:pt>
                <c:pt idx="73">
                  <c:v>60.39176940917969</c:v>
                </c:pt>
                <c:pt idx="74">
                  <c:v>61.65644454956047</c:v>
                </c:pt>
                <c:pt idx="75">
                  <c:v>62.90375518798828</c:v>
                </c:pt>
                <c:pt idx="76">
                  <c:v>64.70549774169918</c:v>
                </c:pt>
                <c:pt idx="77">
                  <c:v>66.05672454833984</c:v>
                </c:pt>
                <c:pt idx="78">
                  <c:v>67.07891082763651</c:v>
                </c:pt>
                <c:pt idx="79">
                  <c:v>67.71983337402344</c:v>
                </c:pt>
                <c:pt idx="80">
                  <c:v>67.34670257568344</c:v>
                </c:pt>
                <c:pt idx="81">
                  <c:v>67.07232666015625</c:v>
                </c:pt>
                <c:pt idx="82">
                  <c:v>67.53362274169921</c:v>
                </c:pt>
                <c:pt idx="83">
                  <c:v>69.34072113037108</c:v>
                </c:pt>
                <c:pt idx="84">
                  <c:v>70.33050537109375</c:v>
                </c:pt>
                <c:pt idx="85">
                  <c:v>71.27871704101561</c:v>
                </c:pt>
                <c:pt idx="86">
                  <c:v>71.83179473876945</c:v>
                </c:pt>
                <c:pt idx="87">
                  <c:v>72.92259216308578</c:v>
                </c:pt>
                <c:pt idx="88">
                  <c:v>74.34120178222656</c:v>
                </c:pt>
                <c:pt idx="89">
                  <c:v>74.66566467285155</c:v>
                </c:pt>
                <c:pt idx="90">
                  <c:v>75.56192016601562</c:v>
                </c:pt>
                <c:pt idx="91">
                  <c:v>75.08823394775391</c:v>
                </c:pt>
                <c:pt idx="92">
                  <c:v>73.26905822753905</c:v>
                </c:pt>
                <c:pt idx="93">
                  <c:v>72.86605072021484</c:v>
                </c:pt>
                <c:pt idx="94">
                  <c:v>72.60509490966797</c:v>
                </c:pt>
                <c:pt idx="95">
                  <c:v>71.03551483154297</c:v>
                </c:pt>
                <c:pt idx="96">
                  <c:v>72.40513610839844</c:v>
                </c:pt>
                <c:pt idx="97">
                  <c:v>73.06090545654297</c:v>
                </c:pt>
                <c:pt idx="98">
                  <c:v>73.28623199462891</c:v>
                </c:pt>
                <c:pt idx="99">
                  <c:v>74.98489379882812</c:v>
                </c:pt>
                <c:pt idx="100">
                  <c:v>78.16607666015625</c:v>
                </c:pt>
                <c:pt idx="101">
                  <c:v>79.65691375732418</c:v>
                </c:pt>
                <c:pt idx="102">
                  <c:v>80.66560363769531</c:v>
                </c:pt>
                <c:pt idx="103">
                  <c:v>83.49688720703125</c:v>
                </c:pt>
                <c:pt idx="104">
                  <c:v>85.87410736083973</c:v>
                </c:pt>
                <c:pt idx="105">
                  <c:v>86.5723419189452</c:v>
                </c:pt>
                <c:pt idx="106">
                  <c:v>87.32453918457031</c:v>
                </c:pt>
                <c:pt idx="107">
                  <c:v>88.62632751464828</c:v>
                </c:pt>
                <c:pt idx="108">
                  <c:v>87.82094573974608</c:v>
                </c:pt>
                <c:pt idx="109">
                  <c:v>87.89161682128906</c:v>
                </c:pt>
                <c:pt idx="110">
                  <c:v>87.5020294189453</c:v>
                </c:pt>
                <c:pt idx="111">
                  <c:v>84.0395736694336</c:v>
                </c:pt>
                <c:pt idx="112">
                  <c:v>78.482666015625</c:v>
                </c:pt>
                <c:pt idx="113">
                  <c:v>77.47293853759743</c:v>
                </c:pt>
                <c:pt idx="114">
                  <c:v>79.40357208251945</c:v>
                </c:pt>
                <c:pt idx="115">
                  <c:v>81.10650634765607</c:v>
                </c:pt>
                <c:pt idx="116">
                  <c:v>83.5974502563477</c:v>
                </c:pt>
                <c:pt idx="117">
                  <c:v>84.6547393798827</c:v>
                </c:pt>
                <c:pt idx="118">
                  <c:v>85.7574768066405</c:v>
                </c:pt>
                <c:pt idx="119">
                  <c:v>87.29581451416015</c:v>
                </c:pt>
                <c:pt idx="120">
                  <c:v>89.10175323486328</c:v>
                </c:pt>
                <c:pt idx="121">
                  <c:v>91.84764862060546</c:v>
                </c:pt>
                <c:pt idx="122">
                  <c:v>92.87409210205053</c:v>
                </c:pt>
                <c:pt idx="123">
                  <c:v>93.47467041015625</c:v>
                </c:pt>
                <c:pt idx="124">
                  <c:v>93.20635986328125</c:v>
                </c:pt>
                <c:pt idx="125">
                  <c:v>96.9485549926758</c:v>
                </c:pt>
                <c:pt idx="126">
                  <c:v>97.79866790771484</c:v>
                </c:pt>
                <c:pt idx="127">
                  <c:v>99.56252288818358</c:v>
                </c:pt>
                <c:pt idx="128">
                  <c:v>100.0</c:v>
                </c:pt>
                <c:pt idx="129">
                  <c:v>99.83102416992187</c:v>
                </c:pt>
                <c:pt idx="130">
                  <c:v>99.51572418212891</c:v>
                </c:pt>
                <c:pt idx="131">
                  <c:v>99.87762451171874</c:v>
                </c:pt>
                <c:pt idx="132">
                  <c:v>100.2767028808594</c:v>
                </c:pt>
                <c:pt idx="133">
                  <c:v>96.07682800292947</c:v>
                </c:pt>
                <c:pt idx="134">
                  <c:v>94.55797576904296</c:v>
                </c:pt>
                <c:pt idx="135">
                  <c:v>98.17211914062479</c:v>
                </c:pt>
                <c:pt idx="136">
                  <c:v>98.42661285400391</c:v>
                </c:pt>
                <c:pt idx="137">
                  <c:v>98.73990631103515</c:v>
                </c:pt>
                <c:pt idx="138">
                  <c:v>99.666046142578</c:v>
                </c:pt>
                <c:pt idx="139">
                  <c:v>97.46710205078125</c:v>
                </c:pt>
                <c:pt idx="140">
                  <c:v>95.48618316650391</c:v>
                </c:pt>
                <c:pt idx="141">
                  <c:v>94.2909622192383</c:v>
                </c:pt>
                <c:pt idx="142">
                  <c:v>92.97380828857418</c:v>
                </c:pt>
                <c:pt idx="143">
                  <c:v>91.23964691162108</c:v>
                </c:pt>
                <c:pt idx="144">
                  <c:v>92.27499389648418</c:v>
                </c:pt>
                <c:pt idx="145">
                  <c:v>94.32200622558578</c:v>
                </c:pt>
                <c:pt idx="146">
                  <c:v>97.55274963378886</c:v>
                </c:pt>
                <c:pt idx="147">
                  <c:v>100.0983657836914</c:v>
                </c:pt>
                <c:pt idx="148">
                  <c:v>103.0409851074219</c:v>
                </c:pt>
                <c:pt idx="149">
                  <c:v>104.6365127563477</c:v>
                </c:pt>
                <c:pt idx="150">
                  <c:v>105.3788986206055</c:v>
                </c:pt>
                <c:pt idx="151">
                  <c:v>105.4591293334961</c:v>
                </c:pt>
                <c:pt idx="152">
                  <c:v>105.7546081542969</c:v>
                </c:pt>
                <c:pt idx="153">
                  <c:v>105.8509750366211</c:v>
                </c:pt>
                <c:pt idx="154">
                  <c:v>105.6734161376953</c:v>
                </c:pt>
                <c:pt idx="155">
                  <c:v>106.3069152832031</c:v>
                </c:pt>
                <c:pt idx="156">
                  <c:v>106.9281463623047</c:v>
                </c:pt>
                <c:pt idx="157">
                  <c:v>106.2994232177734</c:v>
                </c:pt>
                <c:pt idx="158">
                  <c:v>106.7321243286133</c:v>
                </c:pt>
                <c:pt idx="159">
                  <c:v>107.9106369018555</c:v>
                </c:pt>
                <c:pt idx="160">
                  <c:v>109.3436431884766</c:v>
                </c:pt>
                <c:pt idx="161">
                  <c:v>111.2615661621094</c:v>
                </c:pt>
                <c:pt idx="162">
                  <c:v>113.304054260254</c:v>
                </c:pt>
                <c:pt idx="163">
                  <c:v>116.0817031860352</c:v>
                </c:pt>
                <c:pt idx="164">
                  <c:v>117.133514404297</c:v>
                </c:pt>
                <c:pt idx="165">
                  <c:v>118.1040573120117</c:v>
                </c:pt>
                <c:pt idx="166">
                  <c:v>118.5736846923828</c:v>
                </c:pt>
                <c:pt idx="167">
                  <c:v>119.4113998413086</c:v>
                </c:pt>
                <c:pt idx="168">
                  <c:v>119.9474334716797</c:v>
                </c:pt>
                <c:pt idx="169">
                  <c:v>119.524154663086</c:v>
                </c:pt>
                <c:pt idx="170">
                  <c:v>118.7328491210937</c:v>
                </c:pt>
                <c:pt idx="171">
                  <c:v>119.2137680053711</c:v>
                </c:pt>
                <c:pt idx="172">
                  <c:v>120.0225677490234</c:v>
                </c:pt>
                <c:pt idx="173">
                  <c:v>120.962646484375</c:v>
                </c:pt>
                <c:pt idx="174">
                  <c:v>121.4462127685547</c:v>
                </c:pt>
                <c:pt idx="175">
                  <c:v>119.5577850341797</c:v>
                </c:pt>
                <c:pt idx="176">
                  <c:v>117.2730560302734</c:v>
                </c:pt>
                <c:pt idx="177">
                  <c:v>117.9869766235352</c:v>
                </c:pt>
                <c:pt idx="178">
                  <c:v>119.5653381347656</c:v>
                </c:pt>
                <c:pt idx="179">
                  <c:v>119.8076324462891</c:v>
                </c:pt>
                <c:pt idx="180">
                  <c:v>119.6518859863281</c:v>
                </c:pt>
                <c:pt idx="181">
                  <c:v>121.7402114868164</c:v>
                </c:pt>
                <c:pt idx="182">
                  <c:v>122.6511154174805</c:v>
                </c:pt>
                <c:pt idx="183">
                  <c:v>123.9591674804687</c:v>
                </c:pt>
                <c:pt idx="184">
                  <c:v>125.0679626464844</c:v>
                </c:pt>
                <c:pt idx="185">
                  <c:v>125.32666015625</c:v>
                </c:pt>
                <c:pt idx="186">
                  <c:v>125.8304901123047</c:v>
                </c:pt>
                <c:pt idx="187">
                  <c:v>127.7312393188477</c:v>
                </c:pt>
                <c:pt idx="188">
                  <c:v>129.3338012695312</c:v>
                </c:pt>
                <c:pt idx="189">
                  <c:v>131.7081756591797</c:v>
                </c:pt>
                <c:pt idx="190">
                  <c:v>133.4229888916016</c:v>
                </c:pt>
                <c:pt idx="191">
                  <c:v>136.1380920410156</c:v>
                </c:pt>
                <c:pt idx="192">
                  <c:v>137.6082763671875</c:v>
                </c:pt>
                <c:pt idx="193">
                  <c:v>138.1130065917969</c:v>
                </c:pt>
                <c:pt idx="194">
                  <c:v>139.4507446289062</c:v>
                </c:pt>
                <c:pt idx="195">
                  <c:v>140.6195068359375</c:v>
                </c:pt>
                <c:pt idx="196">
                  <c:v>141.5553283691406</c:v>
                </c:pt>
                <c:pt idx="197">
                  <c:v>144.4739379882812</c:v>
                </c:pt>
                <c:pt idx="198">
                  <c:v>146.2499389648437</c:v>
                </c:pt>
                <c:pt idx="199">
                  <c:v>148.2207183837891</c:v>
                </c:pt>
                <c:pt idx="200">
                  <c:v>151.0582580566406</c:v>
                </c:pt>
                <c:pt idx="201">
                  <c:v>153.3723602294922</c:v>
                </c:pt>
                <c:pt idx="202">
                  <c:v>156.9908905029297</c:v>
                </c:pt>
                <c:pt idx="203">
                  <c:v>160.958724975586</c:v>
                </c:pt>
                <c:pt idx="204">
                  <c:v>162.7304534912109</c:v>
                </c:pt>
                <c:pt idx="205">
                  <c:v>163.7448272705078</c:v>
                </c:pt>
                <c:pt idx="206">
                  <c:v>164.8645324707031</c:v>
                </c:pt>
                <c:pt idx="207">
                  <c:v>167.1400909423828</c:v>
                </c:pt>
                <c:pt idx="208">
                  <c:v>168.9048614501953</c:v>
                </c:pt>
                <c:pt idx="209">
                  <c:v>170.4839172363281</c:v>
                </c:pt>
                <c:pt idx="210">
                  <c:v>172.0843505859375</c:v>
                </c:pt>
                <c:pt idx="211">
                  <c:v>175.2239685058594</c:v>
                </c:pt>
                <c:pt idx="212">
                  <c:v>177.0692138671875</c:v>
                </c:pt>
                <c:pt idx="213">
                  <c:v>179.359100341797</c:v>
                </c:pt>
                <c:pt idx="214">
                  <c:v>179.1891632080078</c:v>
                </c:pt>
                <c:pt idx="215">
                  <c:v>178.630340576172</c:v>
                </c:pt>
                <c:pt idx="216">
                  <c:v>176.0640716552734</c:v>
                </c:pt>
                <c:pt idx="217">
                  <c:v>173.5951385498047</c:v>
                </c:pt>
                <c:pt idx="218">
                  <c:v>171.0541687011719</c:v>
                </c:pt>
                <c:pt idx="219">
                  <c:v>169.0881652832031</c:v>
                </c:pt>
                <c:pt idx="220">
                  <c:v>170.3030090332031</c:v>
                </c:pt>
                <c:pt idx="221">
                  <c:v>173.0132141113281</c:v>
                </c:pt>
                <c:pt idx="222">
                  <c:v>174.0335235595703</c:v>
                </c:pt>
                <c:pt idx="223">
                  <c:v>173.9286346435547</c:v>
                </c:pt>
                <c:pt idx="224">
                  <c:v>175.0436248779297</c:v>
                </c:pt>
                <c:pt idx="225">
                  <c:v>173.6780090332031</c:v>
                </c:pt>
                <c:pt idx="226">
                  <c:v>174.8173980712891</c:v>
                </c:pt>
                <c:pt idx="227">
                  <c:v>176.2819061279297</c:v>
                </c:pt>
                <c:pt idx="228">
                  <c:v>177.3778686523437</c:v>
                </c:pt>
                <c:pt idx="229">
                  <c:v>178.166717529297</c:v>
                </c:pt>
                <c:pt idx="230">
                  <c:v>179.1002197265625</c:v>
                </c:pt>
                <c:pt idx="231">
                  <c:v>181.586639404297</c:v>
                </c:pt>
                <c:pt idx="232">
                  <c:v>184.129867553711</c:v>
                </c:pt>
                <c:pt idx="233">
                  <c:v>185.1205596923828</c:v>
                </c:pt>
                <c:pt idx="234">
                  <c:v>184.3123931884766</c:v>
                </c:pt>
                <c:pt idx="235">
                  <c:v>185.865463256836</c:v>
                </c:pt>
                <c:pt idx="236">
                  <c:v>187.6201477050781</c:v>
                </c:pt>
                <c:pt idx="237">
                  <c:v>188.7364349365234</c:v>
                </c:pt>
                <c:pt idx="238">
                  <c:v>189.4642944335937</c:v>
                </c:pt>
                <c:pt idx="239">
                  <c:v>189.8378143310547</c:v>
                </c:pt>
                <c:pt idx="240">
                  <c:v>191.5506744384766</c:v>
                </c:pt>
                <c:pt idx="241">
                  <c:v>193.8623809814453</c:v>
                </c:pt>
                <c:pt idx="242">
                  <c:v>194.3838958740234</c:v>
                </c:pt>
                <c:pt idx="243">
                  <c:v>194.7303771972656</c:v>
                </c:pt>
                <c:pt idx="244">
                  <c:v>194.0626678466797</c:v>
                </c:pt>
                <c:pt idx="245">
                  <c:v>191.430633544922</c:v>
                </c:pt>
                <c:pt idx="246">
                  <c:v>185.3822784423828</c:v>
                </c:pt>
                <c:pt idx="247">
                  <c:v>177.4592590332031</c:v>
                </c:pt>
                <c:pt idx="248">
                  <c:v>167.8565979003906</c:v>
                </c:pt>
                <c:pt idx="249">
                  <c:v>163.1219177246094</c:v>
                </c:pt>
                <c:pt idx="250">
                  <c:v>165.193328857422</c:v>
                </c:pt>
                <c:pt idx="251">
                  <c:v>167.7353820800781</c:v>
                </c:pt>
                <c:pt idx="252">
                  <c:v>171.1095428466797</c:v>
                </c:pt>
                <c:pt idx="253">
                  <c:v>174.7325286865234</c:v>
                </c:pt>
                <c:pt idx="254">
                  <c:v>177.4963684082031</c:v>
                </c:pt>
                <c:pt idx="255">
                  <c:v>178.1604614257812</c:v>
                </c:pt>
                <c:pt idx="256">
                  <c:v>179.2600250244141</c:v>
                </c:pt>
                <c:pt idx="257">
                  <c:v>179.7877349853516</c:v>
                </c:pt>
                <c:pt idx="258">
                  <c:v>182.0647888183594</c:v>
                </c:pt>
                <c:pt idx="259">
                  <c:v>183.7953338623047</c:v>
                </c:pt>
                <c:pt idx="260">
                  <c:v>186.1426086425781</c:v>
                </c:pt>
                <c:pt idx="261">
                  <c:v>187.8685150146484</c:v>
                </c:pt>
                <c:pt idx="262">
                  <c:v>188.60205078125</c:v>
                </c:pt>
                <c:pt idx="263">
                  <c:v>189.7126617431641</c:v>
                </c:pt>
                <c:pt idx="264">
                  <c:v>191.6569213867187</c:v>
                </c:pt>
                <c:pt idx="265">
                  <c:v>192.5576324462891</c:v>
                </c:pt>
                <c:pt idx="266">
                  <c:v>193.734848022461</c:v>
                </c:pt>
                <c:pt idx="267">
                  <c:v>196.0530090332031</c:v>
                </c:pt>
                <c:pt idx="268">
                  <c:v>197.9360809326172</c:v>
                </c:pt>
                <c:pt idx="269">
                  <c:v>200.7170867919922</c:v>
                </c:pt>
                <c:pt idx="270">
                  <c:v>202.7654571533203</c:v>
                </c:pt>
                <c:pt idx="271">
                  <c:v>204.9170227050781</c:v>
                </c:pt>
                <c:pt idx="272">
                  <c:v>205.6133880615234</c:v>
                </c:pt>
              </c:numCache>
            </c:numRef>
          </c:val>
          <c:smooth val="0"/>
        </c:ser>
        <c:ser>
          <c:idx val="7"/>
          <c:order val="7"/>
          <c:tx>
            <c:strRef>
              <c:f>'10_o_comp'!$I$2</c:f>
              <c:strCache>
                <c:ptCount val="1"/>
                <c:pt idx="0">
                  <c:v>ipmani</c:v>
                </c:pt>
              </c:strCache>
            </c:strRef>
          </c:tx>
          <c:cat>
            <c:strRef>
              <c:f>'10_o_comp'!$A$3:$A$275</c:f>
              <c:strCache>
                <c:ptCount val="273"/>
                <c:pt idx="0">
                  <c:v>1947q1</c:v>
                </c:pt>
                <c:pt idx="1">
                  <c:v>1947q2</c:v>
                </c:pt>
                <c:pt idx="2">
                  <c:v>1947q3</c:v>
                </c:pt>
                <c:pt idx="3">
                  <c:v>1947q4</c:v>
                </c:pt>
                <c:pt idx="4">
                  <c:v>1948q1</c:v>
                </c:pt>
                <c:pt idx="5">
                  <c:v>1948q2</c:v>
                </c:pt>
                <c:pt idx="6">
                  <c:v>1948q3</c:v>
                </c:pt>
                <c:pt idx="7">
                  <c:v>1948q4</c:v>
                </c:pt>
                <c:pt idx="8">
                  <c:v>1949q1</c:v>
                </c:pt>
                <c:pt idx="9">
                  <c:v>1949q2</c:v>
                </c:pt>
                <c:pt idx="10">
                  <c:v>1949q3</c:v>
                </c:pt>
                <c:pt idx="11">
                  <c:v>1949q4</c:v>
                </c:pt>
                <c:pt idx="12">
                  <c:v>1950q1</c:v>
                </c:pt>
                <c:pt idx="13">
                  <c:v>1950q2</c:v>
                </c:pt>
                <c:pt idx="14">
                  <c:v>1950q3</c:v>
                </c:pt>
                <c:pt idx="15">
                  <c:v>1950q4</c:v>
                </c:pt>
                <c:pt idx="16">
                  <c:v>1951q1</c:v>
                </c:pt>
                <c:pt idx="17">
                  <c:v>1951q2</c:v>
                </c:pt>
                <c:pt idx="18">
                  <c:v>1951q3</c:v>
                </c:pt>
                <c:pt idx="19">
                  <c:v>1951q4</c:v>
                </c:pt>
                <c:pt idx="20">
                  <c:v>1952q1</c:v>
                </c:pt>
                <c:pt idx="21">
                  <c:v>1952q2</c:v>
                </c:pt>
                <c:pt idx="22">
                  <c:v>1952q3</c:v>
                </c:pt>
                <c:pt idx="23">
                  <c:v>1952q4</c:v>
                </c:pt>
                <c:pt idx="24">
                  <c:v>1953q1</c:v>
                </c:pt>
                <c:pt idx="25">
                  <c:v>1953q2</c:v>
                </c:pt>
                <c:pt idx="26">
                  <c:v>1953q3</c:v>
                </c:pt>
                <c:pt idx="27">
                  <c:v>1953q4</c:v>
                </c:pt>
                <c:pt idx="28">
                  <c:v>1954q1</c:v>
                </c:pt>
                <c:pt idx="29">
                  <c:v>1954q2</c:v>
                </c:pt>
                <c:pt idx="30">
                  <c:v>1954q3</c:v>
                </c:pt>
                <c:pt idx="31">
                  <c:v>1954q4</c:v>
                </c:pt>
                <c:pt idx="32">
                  <c:v>1955q1</c:v>
                </c:pt>
                <c:pt idx="33">
                  <c:v>1955q2</c:v>
                </c:pt>
                <c:pt idx="34">
                  <c:v>1955q3</c:v>
                </c:pt>
                <c:pt idx="35">
                  <c:v>1955q4</c:v>
                </c:pt>
                <c:pt idx="36">
                  <c:v>1956q1</c:v>
                </c:pt>
                <c:pt idx="37">
                  <c:v>1956q2</c:v>
                </c:pt>
                <c:pt idx="38">
                  <c:v>1956q3</c:v>
                </c:pt>
                <c:pt idx="39">
                  <c:v>1956q4</c:v>
                </c:pt>
                <c:pt idx="40">
                  <c:v>1957q1</c:v>
                </c:pt>
                <c:pt idx="41">
                  <c:v>1957q2</c:v>
                </c:pt>
                <c:pt idx="42">
                  <c:v>1957q3</c:v>
                </c:pt>
                <c:pt idx="43">
                  <c:v>1957q4</c:v>
                </c:pt>
                <c:pt idx="44">
                  <c:v>1958q1</c:v>
                </c:pt>
                <c:pt idx="45">
                  <c:v>1958q2</c:v>
                </c:pt>
                <c:pt idx="46">
                  <c:v>1958q3</c:v>
                </c:pt>
                <c:pt idx="47">
                  <c:v>1958q4</c:v>
                </c:pt>
                <c:pt idx="48">
                  <c:v>1959q1</c:v>
                </c:pt>
                <c:pt idx="49">
                  <c:v>1959q2</c:v>
                </c:pt>
                <c:pt idx="50">
                  <c:v>1959q3</c:v>
                </c:pt>
                <c:pt idx="51">
                  <c:v>1959q4</c:v>
                </c:pt>
                <c:pt idx="52">
                  <c:v>1960q1</c:v>
                </c:pt>
                <c:pt idx="53">
                  <c:v>1960q2</c:v>
                </c:pt>
                <c:pt idx="54">
                  <c:v>1960q3</c:v>
                </c:pt>
                <c:pt idx="55">
                  <c:v>1960q4</c:v>
                </c:pt>
                <c:pt idx="56">
                  <c:v>1961q1</c:v>
                </c:pt>
                <c:pt idx="57">
                  <c:v>1961q2</c:v>
                </c:pt>
                <c:pt idx="58">
                  <c:v>1961q3</c:v>
                </c:pt>
                <c:pt idx="59">
                  <c:v>1961q4</c:v>
                </c:pt>
                <c:pt idx="60">
                  <c:v>1962q1</c:v>
                </c:pt>
                <c:pt idx="61">
                  <c:v>1962q2</c:v>
                </c:pt>
                <c:pt idx="62">
                  <c:v>1962q3</c:v>
                </c:pt>
                <c:pt idx="63">
                  <c:v>1962q4</c:v>
                </c:pt>
                <c:pt idx="64">
                  <c:v>1963q1</c:v>
                </c:pt>
                <c:pt idx="65">
                  <c:v>1963q2</c:v>
                </c:pt>
                <c:pt idx="66">
                  <c:v>1963q3</c:v>
                </c:pt>
                <c:pt idx="67">
                  <c:v>1963q4</c:v>
                </c:pt>
                <c:pt idx="68">
                  <c:v>1964q1</c:v>
                </c:pt>
                <c:pt idx="69">
                  <c:v>1964q2</c:v>
                </c:pt>
                <c:pt idx="70">
                  <c:v>1964q3</c:v>
                </c:pt>
                <c:pt idx="71">
                  <c:v>1964q4</c:v>
                </c:pt>
                <c:pt idx="72">
                  <c:v>1965q1</c:v>
                </c:pt>
                <c:pt idx="73">
                  <c:v>1965q2</c:v>
                </c:pt>
                <c:pt idx="74">
                  <c:v>1965q3</c:v>
                </c:pt>
                <c:pt idx="75">
                  <c:v>1965q4</c:v>
                </c:pt>
                <c:pt idx="76">
                  <c:v>1966q1</c:v>
                </c:pt>
                <c:pt idx="77">
                  <c:v>1966q2</c:v>
                </c:pt>
                <c:pt idx="78">
                  <c:v>1966q3</c:v>
                </c:pt>
                <c:pt idx="79">
                  <c:v>1966q4</c:v>
                </c:pt>
                <c:pt idx="80">
                  <c:v>1967q1</c:v>
                </c:pt>
                <c:pt idx="81">
                  <c:v>1967q2</c:v>
                </c:pt>
                <c:pt idx="82">
                  <c:v>1967q3</c:v>
                </c:pt>
                <c:pt idx="83">
                  <c:v>1967q4</c:v>
                </c:pt>
                <c:pt idx="84">
                  <c:v>1968q1</c:v>
                </c:pt>
                <c:pt idx="85">
                  <c:v>1968q2</c:v>
                </c:pt>
                <c:pt idx="86">
                  <c:v>1968q3</c:v>
                </c:pt>
                <c:pt idx="87">
                  <c:v>1968q4</c:v>
                </c:pt>
                <c:pt idx="88">
                  <c:v>1969q1</c:v>
                </c:pt>
                <c:pt idx="89">
                  <c:v>1969q2</c:v>
                </c:pt>
                <c:pt idx="90">
                  <c:v>1969q3</c:v>
                </c:pt>
                <c:pt idx="91">
                  <c:v>1969q4</c:v>
                </c:pt>
                <c:pt idx="92">
                  <c:v>1970q1</c:v>
                </c:pt>
                <c:pt idx="93">
                  <c:v>1970q2</c:v>
                </c:pt>
                <c:pt idx="94">
                  <c:v>1970q3</c:v>
                </c:pt>
                <c:pt idx="95">
                  <c:v>1970q4</c:v>
                </c:pt>
                <c:pt idx="96">
                  <c:v>1971q1</c:v>
                </c:pt>
                <c:pt idx="97">
                  <c:v>1971q2</c:v>
                </c:pt>
                <c:pt idx="98">
                  <c:v>1971q3</c:v>
                </c:pt>
                <c:pt idx="99">
                  <c:v>1971q4</c:v>
                </c:pt>
                <c:pt idx="100">
                  <c:v>1972q1</c:v>
                </c:pt>
                <c:pt idx="101">
                  <c:v>1972q2</c:v>
                </c:pt>
                <c:pt idx="102">
                  <c:v>1972q3</c:v>
                </c:pt>
                <c:pt idx="103">
                  <c:v>1972q4</c:v>
                </c:pt>
                <c:pt idx="104">
                  <c:v>1973q1</c:v>
                </c:pt>
                <c:pt idx="105">
                  <c:v>1973q2</c:v>
                </c:pt>
                <c:pt idx="106">
                  <c:v>1973q3</c:v>
                </c:pt>
                <c:pt idx="107">
                  <c:v>1973q4</c:v>
                </c:pt>
                <c:pt idx="108">
                  <c:v>1974q1</c:v>
                </c:pt>
                <c:pt idx="109">
                  <c:v>1974q2</c:v>
                </c:pt>
                <c:pt idx="110">
                  <c:v>1974q3</c:v>
                </c:pt>
                <c:pt idx="111">
                  <c:v>1974q4</c:v>
                </c:pt>
                <c:pt idx="112">
                  <c:v>1975q1</c:v>
                </c:pt>
                <c:pt idx="113">
                  <c:v>1975q2</c:v>
                </c:pt>
                <c:pt idx="114">
                  <c:v>1975q3</c:v>
                </c:pt>
                <c:pt idx="115">
                  <c:v>1975q4</c:v>
                </c:pt>
                <c:pt idx="116">
                  <c:v>1976q1</c:v>
                </c:pt>
                <c:pt idx="117">
                  <c:v>1976q2</c:v>
                </c:pt>
                <c:pt idx="118">
                  <c:v>1976q3</c:v>
                </c:pt>
                <c:pt idx="119">
                  <c:v>1976q4</c:v>
                </c:pt>
                <c:pt idx="120">
                  <c:v>1977q1</c:v>
                </c:pt>
                <c:pt idx="121">
                  <c:v>1977q2</c:v>
                </c:pt>
                <c:pt idx="122">
                  <c:v>1977q3</c:v>
                </c:pt>
                <c:pt idx="123">
                  <c:v>1977q4</c:v>
                </c:pt>
                <c:pt idx="124">
                  <c:v>1978q1</c:v>
                </c:pt>
                <c:pt idx="125">
                  <c:v>1978q2</c:v>
                </c:pt>
                <c:pt idx="126">
                  <c:v>1978q3</c:v>
                </c:pt>
                <c:pt idx="127">
                  <c:v>1978q4</c:v>
                </c:pt>
                <c:pt idx="128">
                  <c:v>1979q1</c:v>
                </c:pt>
                <c:pt idx="129">
                  <c:v>1979q2</c:v>
                </c:pt>
                <c:pt idx="130">
                  <c:v>1979q3</c:v>
                </c:pt>
                <c:pt idx="131">
                  <c:v>1979q4</c:v>
                </c:pt>
                <c:pt idx="132">
                  <c:v>1980q1</c:v>
                </c:pt>
                <c:pt idx="133">
                  <c:v>1980q2</c:v>
                </c:pt>
                <c:pt idx="134">
                  <c:v>1980q3</c:v>
                </c:pt>
                <c:pt idx="135">
                  <c:v>1980q4</c:v>
                </c:pt>
                <c:pt idx="136">
                  <c:v>1981q1</c:v>
                </c:pt>
                <c:pt idx="137">
                  <c:v>1981q2</c:v>
                </c:pt>
                <c:pt idx="138">
                  <c:v>1981q3</c:v>
                </c:pt>
                <c:pt idx="139">
                  <c:v>1981q4</c:v>
                </c:pt>
                <c:pt idx="140">
                  <c:v>1982q1</c:v>
                </c:pt>
                <c:pt idx="141">
                  <c:v>1982q2</c:v>
                </c:pt>
                <c:pt idx="142">
                  <c:v>1982q3</c:v>
                </c:pt>
                <c:pt idx="143">
                  <c:v>1982q4</c:v>
                </c:pt>
                <c:pt idx="144">
                  <c:v>1983q1</c:v>
                </c:pt>
                <c:pt idx="145">
                  <c:v>1983q2</c:v>
                </c:pt>
                <c:pt idx="146">
                  <c:v>1983q3</c:v>
                </c:pt>
                <c:pt idx="147">
                  <c:v>1983q4</c:v>
                </c:pt>
                <c:pt idx="148">
                  <c:v>1984q1</c:v>
                </c:pt>
                <c:pt idx="149">
                  <c:v>1984q2</c:v>
                </c:pt>
                <c:pt idx="150">
                  <c:v>1984q3</c:v>
                </c:pt>
                <c:pt idx="151">
                  <c:v>1984q4</c:v>
                </c:pt>
                <c:pt idx="152">
                  <c:v>1985q1</c:v>
                </c:pt>
                <c:pt idx="153">
                  <c:v>1985q2</c:v>
                </c:pt>
                <c:pt idx="154">
                  <c:v>1985q3</c:v>
                </c:pt>
                <c:pt idx="155">
                  <c:v>1985q4</c:v>
                </c:pt>
                <c:pt idx="156">
                  <c:v>1986q1</c:v>
                </c:pt>
                <c:pt idx="157">
                  <c:v>1986q2</c:v>
                </c:pt>
                <c:pt idx="158">
                  <c:v>1986q3</c:v>
                </c:pt>
                <c:pt idx="159">
                  <c:v>1986q4</c:v>
                </c:pt>
                <c:pt idx="160">
                  <c:v>1987q1</c:v>
                </c:pt>
                <c:pt idx="161">
                  <c:v>1987q2</c:v>
                </c:pt>
                <c:pt idx="162">
                  <c:v>1987q3</c:v>
                </c:pt>
                <c:pt idx="163">
                  <c:v>1987q4</c:v>
                </c:pt>
                <c:pt idx="164">
                  <c:v>1988q1</c:v>
                </c:pt>
                <c:pt idx="165">
                  <c:v>1988q2</c:v>
                </c:pt>
                <c:pt idx="166">
                  <c:v>1988q3</c:v>
                </c:pt>
                <c:pt idx="167">
                  <c:v>1988q4</c:v>
                </c:pt>
                <c:pt idx="168">
                  <c:v>1989q1</c:v>
                </c:pt>
                <c:pt idx="169">
                  <c:v>1989q2</c:v>
                </c:pt>
                <c:pt idx="170">
                  <c:v>1989q3</c:v>
                </c:pt>
                <c:pt idx="171">
                  <c:v>1989q4</c:v>
                </c:pt>
                <c:pt idx="172">
                  <c:v>1990q1</c:v>
                </c:pt>
                <c:pt idx="173">
                  <c:v>1990q2</c:v>
                </c:pt>
                <c:pt idx="174">
                  <c:v>1990q3</c:v>
                </c:pt>
                <c:pt idx="175">
                  <c:v>1990q4</c:v>
                </c:pt>
                <c:pt idx="176">
                  <c:v>1991q1</c:v>
                </c:pt>
                <c:pt idx="177">
                  <c:v>1991q2</c:v>
                </c:pt>
                <c:pt idx="178">
                  <c:v>1991q3</c:v>
                </c:pt>
                <c:pt idx="179">
                  <c:v>1991q4</c:v>
                </c:pt>
                <c:pt idx="180">
                  <c:v>1992q1</c:v>
                </c:pt>
                <c:pt idx="181">
                  <c:v>1992q2</c:v>
                </c:pt>
                <c:pt idx="182">
                  <c:v>1992q3</c:v>
                </c:pt>
                <c:pt idx="183">
                  <c:v>1992q4</c:v>
                </c:pt>
                <c:pt idx="184">
                  <c:v>1993q1</c:v>
                </c:pt>
                <c:pt idx="185">
                  <c:v>1993q2</c:v>
                </c:pt>
                <c:pt idx="186">
                  <c:v>1993q3</c:v>
                </c:pt>
                <c:pt idx="187">
                  <c:v>1993q4</c:v>
                </c:pt>
                <c:pt idx="188">
                  <c:v>1994q1</c:v>
                </c:pt>
                <c:pt idx="189">
                  <c:v>1994q2</c:v>
                </c:pt>
                <c:pt idx="190">
                  <c:v>1994q3</c:v>
                </c:pt>
                <c:pt idx="191">
                  <c:v>1994q4</c:v>
                </c:pt>
                <c:pt idx="192">
                  <c:v>1995q1</c:v>
                </c:pt>
                <c:pt idx="193">
                  <c:v>1995q2</c:v>
                </c:pt>
                <c:pt idx="194">
                  <c:v>1995q3</c:v>
                </c:pt>
                <c:pt idx="195">
                  <c:v>1995q4</c:v>
                </c:pt>
                <c:pt idx="196">
                  <c:v>1996q1</c:v>
                </c:pt>
                <c:pt idx="197">
                  <c:v>1996q2</c:v>
                </c:pt>
                <c:pt idx="198">
                  <c:v>1996q3</c:v>
                </c:pt>
                <c:pt idx="199">
                  <c:v>1996q4</c:v>
                </c:pt>
                <c:pt idx="200">
                  <c:v>1997q1</c:v>
                </c:pt>
                <c:pt idx="201">
                  <c:v>1997q2</c:v>
                </c:pt>
                <c:pt idx="202">
                  <c:v>1997q3</c:v>
                </c:pt>
                <c:pt idx="203">
                  <c:v>1997q4</c:v>
                </c:pt>
                <c:pt idx="204">
                  <c:v>1998q1</c:v>
                </c:pt>
                <c:pt idx="205">
                  <c:v>1998q2</c:v>
                </c:pt>
                <c:pt idx="206">
                  <c:v>1998q3</c:v>
                </c:pt>
                <c:pt idx="207">
                  <c:v>1998q4</c:v>
                </c:pt>
                <c:pt idx="208">
                  <c:v>1999q1</c:v>
                </c:pt>
                <c:pt idx="209">
                  <c:v>1999q2</c:v>
                </c:pt>
                <c:pt idx="210">
                  <c:v>1999q3</c:v>
                </c:pt>
                <c:pt idx="211">
                  <c:v>1999q4</c:v>
                </c:pt>
                <c:pt idx="212">
                  <c:v>2000q1</c:v>
                </c:pt>
                <c:pt idx="213">
                  <c:v>2000q2</c:v>
                </c:pt>
                <c:pt idx="214">
                  <c:v>2000q3</c:v>
                </c:pt>
                <c:pt idx="215">
                  <c:v>2000q4</c:v>
                </c:pt>
                <c:pt idx="216">
                  <c:v>2001q1</c:v>
                </c:pt>
                <c:pt idx="217">
                  <c:v>2001q2</c:v>
                </c:pt>
                <c:pt idx="218">
                  <c:v>2001q3</c:v>
                </c:pt>
                <c:pt idx="219">
                  <c:v>2001q4</c:v>
                </c:pt>
                <c:pt idx="220">
                  <c:v>2002q1</c:v>
                </c:pt>
                <c:pt idx="221">
                  <c:v>2002q2</c:v>
                </c:pt>
                <c:pt idx="222">
                  <c:v>2002q3</c:v>
                </c:pt>
                <c:pt idx="223">
                  <c:v>2002q4</c:v>
                </c:pt>
                <c:pt idx="224">
                  <c:v>2003q1</c:v>
                </c:pt>
                <c:pt idx="225">
                  <c:v>2003q2</c:v>
                </c:pt>
                <c:pt idx="226">
                  <c:v>2003q3</c:v>
                </c:pt>
                <c:pt idx="227">
                  <c:v>2003q4</c:v>
                </c:pt>
                <c:pt idx="228">
                  <c:v>2004q1</c:v>
                </c:pt>
                <c:pt idx="229">
                  <c:v>2004q2</c:v>
                </c:pt>
                <c:pt idx="230">
                  <c:v>2004q3</c:v>
                </c:pt>
                <c:pt idx="231">
                  <c:v>2004q4</c:v>
                </c:pt>
                <c:pt idx="232">
                  <c:v>2005q1</c:v>
                </c:pt>
                <c:pt idx="233">
                  <c:v>2005q2</c:v>
                </c:pt>
                <c:pt idx="234">
                  <c:v>2005q3</c:v>
                </c:pt>
                <c:pt idx="235">
                  <c:v>2005q4</c:v>
                </c:pt>
                <c:pt idx="236">
                  <c:v>2006q1</c:v>
                </c:pt>
                <c:pt idx="237">
                  <c:v>2006q2</c:v>
                </c:pt>
                <c:pt idx="238">
                  <c:v>2006q3</c:v>
                </c:pt>
                <c:pt idx="239">
                  <c:v>2006q4</c:v>
                </c:pt>
                <c:pt idx="240">
                  <c:v>2007q1</c:v>
                </c:pt>
                <c:pt idx="241">
                  <c:v>2007q2</c:v>
                </c:pt>
                <c:pt idx="242">
                  <c:v>2007q3</c:v>
                </c:pt>
                <c:pt idx="243">
                  <c:v>2007q4</c:v>
                </c:pt>
                <c:pt idx="244">
                  <c:v>2008q1</c:v>
                </c:pt>
                <c:pt idx="245">
                  <c:v>2008q2</c:v>
                </c:pt>
                <c:pt idx="246">
                  <c:v>2008q3</c:v>
                </c:pt>
                <c:pt idx="247">
                  <c:v>2008q4</c:v>
                </c:pt>
                <c:pt idx="248">
                  <c:v>2009q1</c:v>
                </c:pt>
                <c:pt idx="249">
                  <c:v>2009q2</c:v>
                </c:pt>
                <c:pt idx="250">
                  <c:v>2009q3</c:v>
                </c:pt>
                <c:pt idx="251">
                  <c:v>2009q4</c:v>
                </c:pt>
                <c:pt idx="252">
                  <c:v>2010q1</c:v>
                </c:pt>
                <c:pt idx="253">
                  <c:v>2010q2</c:v>
                </c:pt>
                <c:pt idx="254">
                  <c:v>2010q3</c:v>
                </c:pt>
                <c:pt idx="255">
                  <c:v>2010q4</c:v>
                </c:pt>
                <c:pt idx="256">
                  <c:v>2011q1</c:v>
                </c:pt>
                <c:pt idx="257">
                  <c:v>2011q2</c:v>
                </c:pt>
                <c:pt idx="258">
                  <c:v>2011q3</c:v>
                </c:pt>
                <c:pt idx="259">
                  <c:v>2011q4</c:v>
                </c:pt>
                <c:pt idx="260">
                  <c:v>2012q1</c:v>
                </c:pt>
                <c:pt idx="261">
                  <c:v>2012q2</c:v>
                </c:pt>
                <c:pt idx="262">
                  <c:v>2012q3</c:v>
                </c:pt>
                <c:pt idx="263">
                  <c:v>2012q4</c:v>
                </c:pt>
                <c:pt idx="264">
                  <c:v>2013q1</c:v>
                </c:pt>
                <c:pt idx="265">
                  <c:v>2013q2</c:v>
                </c:pt>
                <c:pt idx="266">
                  <c:v>2013q3</c:v>
                </c:pt>
                <c:pt idx="267">
                  <c:v>2013q4</c:v>
                </c:pt>
                <c:pt idx="268">
                  <c:v>2014q1</c:v>
                </c:pt>
                <c:pt idx="269">
                  <c:v>2014q2</c:v>
                </c:pt>
                <c:pt idx="270">
                  <c:v>2014q3</c:v>
                </c:pt>
                <c:pt idx="271">
                  <c:v>2014q4</c:v>
                </c:pt>
                <c:pt idx="272">
                  <c:v>2015q1</c:v>
                </c:pt>
              </c:strCache>
            </c:strRef>
          </c:cat>
          <c:val>
            <c:numRef>
              <c:f>'10_o_comp'!$I$3:$I$275</c:f>
            </c:numRef>
          </c:val>
          <c:smooth val="0"/>
        </c:ser>
        <c:dLbls>
          <c:showLegendKey val="0"/>
          <c:showVal val="0"/>
          <c:showCatName val="0"/>
          <c:showSerName val="0"/>
          <c:showPercent val="0"/>
          <c:showBubbleSize val="0"/>
        </c:dLbls>
        <c:marker val="1"/>
        <c:smooth val="0"/>
        <c:axId val="-2091486088"/>
        <c:axId val="-2091483112"/>
      </c:lineChart>
      <c:catAx>
        <c:axId val="-2091486088"/>
        <c:scaling>
          <c:orientation val="minMax"/>
        </c:scaling>
        <c:delete val="0"/>
        <c:axPos val="b"/>
        <c:majorTickMark val="out"/>
        <c:minorTickMark val="none"/>
        <c:tickLblPos val="nextTo"/>
        <c:crossAx val="-2091483112"/>
        <c:crosses val="autoZero"/>
        <c:auto val="1"/>
        <c:lblAlgn val="ctr"/>
        <c:lblOffset val="100"/>
        <c:tickLblSkip val="24"/>
        <c:tickMarkSkip val="8"/>
        <c:noMultiLvlLbl val="0"/>
      </c:catAx>
      <c:valAx>
        <c:axId val="-2091483112"/>
        <c:scaling>
          <c:orientation val="minMax"/>
        </c:scaling>
        <c:delete val="0"/>
        <c:axPos val="l"/>
        <c:majorGridlines/>
        <c:numFmt formatCode="General" sourceLinked="1"/>
        <c:majorTickMark val="out"/>
        <c:minorTickMark val="none"/>
        <c:tickLblPos val="nextTo"/>
        <c:crossAx val="-2091486088"/>
        <c:crosses val="autoZero"/>
        <c:crossBetween val="between"/>
      </c:valAx>
      <c:valAx>
        <c:axId val="-2091480072"/>
        <c:scaling>
          <c:orientation val="minMax"/>
          <c:max val="1.0"/>
        </c:scaling>
        <c:delete val="0"/>
        <c:axPos val="r"/>
        <c:numFmt formatCode="0" sourceLinked="1"/>
        <c:majorTickMark val="none"/>
        <c:minorTickMark val="none"/>
        <c:tickLblPos val="none"/>
        <c:spPr>
          <a:ln>
            <a:noFill/>
          </a:ln>
        </c:spPr>
        <c:crossAx val="-2091476600"/>
        <c:crosses val="max"/>
        <c:crossBetween val="between"/>
      </c:valAx>
      <c:catAx>
        <c:axId val="-2091476600"/>
        <c:scaling>
          <c:orientation val="minMax"/>
        </c:scaling>
        <c:delete val="1"/>
        <c:axPos val="b"/>
        <c:majorTickMark val="out"/>
        <c:minorTickMark val="none"/>
        <c:tickLblPos val="nextTo"/>
        <c:crossAx val="-2091480072"/>
        <c:crosses val="autoZero"/>
        <c:auto val="1"/>
        <c:lblAlgn val="ctr"/>
        <c:lblOffset val="100"/>
        <c:noMultiLvlLbl val="0"/>
      </c:cat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792095699576"/>
          <c:y val="0.12374358974359"/>
          <c:w val="0.83189481122552"/>
          <c:h val="0.687847222222222"/>
        </c:manualLayout>
      </c:layout>
      <c:scatterChart>
        <c:scatterStyle val="lineMarker"/>
        <c:varyColors val="0"/>
        <c:ser>
          <c:idx val="0"/>
          <c:order val="0"/>
          <c:tx>
            <c:strRef>
              <c:f>'11_FTE-GDP'!$C$2</c:f>
              <c:strCache>
                <c:ptCount val="1"/>
                <c:pt idx="0">
                  <c:v>o_ipi</c:v>
                </c:pt>
              </c:strCache>
            </c:strRef>
          </c:tx>
          <c:xVal>
            <c:numRef>
              <c:f>'11_FTE-GDP'!$B$3:$B$387</c:f>
              <c:numCache>
                <c:formatCode>General</c:formatCode>
                <c:ptCount val="145"/>
                <c:pt idx="0">
                  <c:v>6433.0</c:v>
                </c:pt>
                <c:pt idx="1">
                  <c:v>6440.8</c:v>
                </c:pt>
                <c:pt idx="2">
                  <c:v>6487.1</c:v>
                </c:pt>
                <c:pt idx="3">
                  <c:v>6503.9</c:v>
                </c:pt>
                <c:pt idx="4">
                  <c:v>6524.9</c:v>
                </c:pt>
                <c:pt idx="5">
                  <c:v>6392.6</c:v>
                </c:pt>
                <c:pt idx="6">
                  <c:v>6382.9</c:v>
                </c:pt>
                <c:pt idx="7">
                  <c:v>6501.2</c:v>
                </c:pt>
                <c:pt idx="8">
                  <c:v>6635.7</c:v>
                </c:pt>
                <c:pt idx="9">
                  <c:v>6587.3</c:v>
                </c:pt>
                <c:pt idx="10">
                  <c:v>6662.9</c:v>
                </c:pt>
                <c:pt idx="11">
                  <c:v>6585.1</c:v>
                </c:pt>
                <c:pt idx="12">
                  <c:v>6475.0</c:v>
                </c:pt>
                <c:pt idx="13">
                  <c:v>6510.2</c:v>
                </c:pt>
                <c:pt idx="14">
                  <c:v>6486.8</c:v>
                </c:pt>
                <c:pt idx="15">
                  <c:v>6493.1</c:v>
                </c:pt>
                <c:pt idx="16">
                  <c:v>6578.2</c:v>
                </c:pt>
                <c:pt idx="17">
                  <c:v>6728.3</c:v>
                </c:pt>
                <c:pt idx="18">
                  <c:v>6860.0</c:v>
                </c:pt>
                <c:pt idx="19">
                  <c:v>7001.5</c:v>
                </c:pt>
                <c:pt idx="20">
                  <c:v>7140.6</c:v>
                </c:pt>
                <c:pt idx="21">
                  <c:v>7266.0</c:v>
                </c:pt>
                <c:pt idx="22">
                  <c:v>7337.5</c:v>
                </c:pt>
                <c:pt idx="23">
                  <c:v>7396.0</c:v>
                </c:pt>
                <c:pt idx="24">
                  <c:v>7469.5</c:v>
                </c:pt>
                <c:pt idx="25">
                  <c:v>7537.9</c:v>
                </c:pt>
                <c:pt idx="26">
                  <c:v>7655.2</c:v>
                </c:pt>
                <c:pt idx="27">
                  <c:v>7712.6</c:v>
                </c:pt>
                <c:pt idx="28">
                  <c:v>7784.1</c:v>
                </c:pt>
                <c:pt idx="29">
                  <c:v>7819.8</c:v>
                </c:pt>
                <c:pt idx="30">
                  <c:v>7898.6</c:v>
                </c:pt>
                <c:pt idx="31">
                  <c:v>7939.5</c:v>
                </c:pt>
                <c:pt idx="32">
                  <c:v>7995.0</c:v>
                </c:pt>
                <c:pt idx="33">
                  <c:v>8084.7</c:v>
                </c:pt>
                <c:pt idx="34">
                  <c:v>8158.0</c:v>
                </c:pt>
                <c:pt idx="35">
                  <c:v>8292.7</c:v>
                </c:pt>
                <c:pt idx="36">
                  <c:v>8339.299999999987</c:v>
                </c:pt>
                <c:pt idx="37">
                  <c:v>8449.5</c:v>
                </c:pt>
                <c:pt idx="38">
                  <c:v>8498.299999999987</c:v>
                </c:pt>
                <c:pt idx="39">
                  <c:v>8610.9</c:v>
                </c:pt>
                <c:pt idx="40">
                  <c:v>8697.7</c:v>
                </c:pt>
                <c:pt idx="41">
                  <c:v>8766.1</c:v>
                </c:pt>
                <c:pt idx="42">
                  <c:v>8831.5</c:v>
                </c:pt>
                <c:pt idx="43">
                  <c:v>8850.2</c:v>
                </c:pt>
                <c:pt idx="44">
                  <c:v>8947.1</c:v>
                </c:pt>
                <c:pt idx="45">
                  <c:v>8981.7</c:v>
                </c:pt>
                <c:pt idx="46">
                  <c:v>8983.9</c:v>
                </c:pt>
                <c:pt idx="47">
                  <c:v>8907.4</c:v>
                </c:pt>
                <c:pt idx="48">
                  <c:v>8865.6</c:v>
                </c:pt>
                <c:pt idx="49">
                  <c:v>8934.4</c:v>
                </c:pt>
                <c:pt idx="50">
                  <c:v>8977.299999999987</c:v>
                </c:pt>
                <c:pt idx="51">
                  <c:v>9016.4</c:v>
                </c:pt>
                <c:pt idx="52">
                  <c:v>9123.0</c:v>
                </c:pt>
                <c:pt idx="53">
                  <c:v>9223.5</c:v>
                </c:pt>
                <c:pt idx="54">
                  <c:v>9313.2</c:v>
                </c:pt>
                <c:pt idx="55">
                  <c:v>9406.5</c:v>
                </c:pt>
                <c:pt idx="56">
                  <c:v>9424.1</c:v>
                </c:pt>
                <c:pt idx="57">
                  <c:v>9480.1</c:v>
                </c:pt>
                <c:pt idx="58">
                  <c:v>9526.299999999987</c:v>
                </c:pt>
                <c:pt idx="59">
                  <c:v>9653.5</c:v>
                </c:pt>
                <c:pt idx="60">
                  <c:v>9748.2</c:v>
                </c:pt>
                <c:pt idx="61">
                  <c:v>9881.4</c:v>
                </c:pt>
                <c:pt idx="62">
                  <c:v>9939.7</c:v>
                </c:pt>
                <c:pt idx="63">
                  <c:v>10052.5</c:v>
                </c:pt>
                <c:pt idx="64">
                  <c:v>10086.9</c:v>
                </c:pt>
                <c:pt idx="65">
                  <c:v>10122.1</c:v>
                </c:pt>
                <c:pt idx="66">
                  <c:v>10208.8</c:v>
                </c:pt>
                <c:pt idx="67">
                  <c:v>10281.2</c:v>
                </c:pt>
                <c:pt idx="68">
                  <c:v>10348.7</c:v>
                </c:pt>
                <c:pt idx="69">
                  <c:v>10529.4</c:v>
                </c:pt>
                <c:pt idx="70">
                  <c:v>10626.8</c:v>
                </c:pt>
                <c:pt idx="71">
                  <c:v>10739.1</c:v>
                </c:pt>
                <c:pt idx="72">
                  <c:v>10820.9</c:v>
                </c:pt>
                <c:pt idx="73">
                  <c:v>10984.2</c:v>
                </c:pt>
                <c:pt idx="74">
                  <c:v>11124.0</c:v>
                </c:pt>
                <c:pt idx="75">
                  <c:v>11210.3</c:v>
                </c:pt>
                <c:pt idx="76">
                  <c:v>11321.2</c:v>
                </c:pt>
                <c:pt idx="77">
                  <c:v>11431.0</c:v>
                </c:pt>
                <c:pt idx="78">
                  <c:v>11580.6</c:v>
                </c:pt>
                <c:pt idx="79">
                  <c:v>11770.7</c:v>
                </c:pt>
                <c:pt idx="80">
                  <c:v>11864.7</c:v>
                </c:pt>
                <c:pt idx="81">
                  <c:v>11962.5</c:v>
                </c:pt>
                <c:pt idx="82">
                  <c:v>12113.1</c:v>
                </c:pt>
                <c:pt idx="83">
                  <c:v>12323.3</c:v>
                </c:pt>
                <c:pt idx="84">
                  <c:v>12359.1</c:v>
                </c:pt>
                <c:pt idx="85">
                  <c:v>12592.5</c:v>
                </c:pt>
                <c:pt idx="86">
                  <c:v>12607.7</c:v>
                </c:pt>
                <c:pt idx="87">
                  <c:v>12679.3</c:v>
                </c:pt>
                <c:pt idx="88">
                  <c:v>12643.3</c:v>
                </c:pt>
                <c:pt idx="89">
                  <c:v>12710.3</c:v>
                </c:pt>
                <c:pt idx="90">
                  <c:v>12670.1</c:v>
                </c:pt>
                <c:pt idx="91">
                  <c:v>12705.3</c:v>
                </c:pt>
                <c:pt idx="92">
                  <c:v>12822.3</c:v>
                </c:pt>
                <c:pt idx="93">
                  <c:v>12893.0</c:v>
                </c:pt>
                <c:pt idx="94">
                  <c:v>12955.8</c:v>
                </c:pt>
                <c:pt idx="95">
                  <c:v>12964.0</c:v>
                </c:pt>
                <c:pt idx="96">
                  <c:v>13031.2</c:v>
                </c:pt>
                <c:pt idx="97">
                  <c:v>13152.1</c:v>
                </c:pt>
                <c:pt idx="98">
                  <c:v>13372.4</c:v>
                </c:pt>
                <c:pt idx="99">
                  <c:v>13528.7</c:v>
                </c:pt>
                <c:pt idx="100">
                  <c:v>13606.5</c:v>
                </c:pt>
                <c:pt idx="101">
                  <c:v>13706.2</c:v>
                </c:pt>
                <c:pt idx="102">
                  <c:v>13830.8</c:v>
                </c:pt>
                <c:pt idx="103">
                  <c:v>13950.4</c:v>
                </c:pt>
                <c:pt idx="104">
                  <c:v>14099.1</c:v>
                </c:pt>
                <c:pt idx="105">
                  <c:v>14172.7</c:v>
                </c:pt>
                <c:pt idx="106">
                  <c:v>14291.8</c:v>
                </c:pt>
                <c:pt idx="107">
                  <c:v>14373.4</c:v>
                </c:pt>
                <c:pt idx="108">
                  <c:v>14546.1</c:v>
                </c:pt>
                <c:pt idx="109">
                  <c:v>14589.6</c:v>
                </c:pt>
                <c:pt idx="110">
                  <c:v>14602.6</c:v>
                </c:pt>
                <c:pt idx="111">
                  <c:v>14716.9</c:v>
                </c:pt>
                <c:pt idx="112">
                  <c:v>14726.0</c:v>
                </c:pt>
                <c:pt idx="113">
                  <c:v>14838.7</c:v>
                </c:pt>
                <c:pt idx="114">
                  <c:v>14938.5</c:v>
                </c:pt>
                <c:pt idx="115">
                  <c:v>14991.8</c:v>
                </c:pt>
                <c:pt idx="116">
                  <c:v>14889.5</c:v>
                </c:pt>
                <c:pt idx="117">
                  <c:v>14963.4</c:v>
                </c:pt>
                <c:pt idx="118">
                  <c:v>14891.6</c:v>
                </c:pt>
                <c:pt idx="119">
                  <c:v>14577.0</c:v>
                </c:pt>
                <c:pt idx="120">
                  <c:v>14375.0</c:v>
                </c:pt>
                <c:pt idx="121">
                  <c:v>14355.6</c:v>
                </c:pt>
                <c:pt idx="122">
                  <c:v>14402.5</c:v>
                </c:pt>
                <c:pt idx="123">
                  <c:v>14541.9</c:v>
                </c:pt>
                <c:pt idx="124">
                  <c:v>14604.8</c:v>
                </c:pt>
                <c:pt idx="125">
                  <c:v>14745.9</c:v>
                </c:pt>
                <c:pt idx="126">
                  <c:v>14845.5</c:v>
                </c:pt>
                <c:pt idx="127">
                  <c:v>14939.0</c:v>
                </c:pt>
                <c:pt idx="128">
                  <c:v>14881.3</c:v>
                </c:pt>
                <c:pt idx="129">
                  <c:v>14989.6</c:v>
                </c:pt>
                <c:pt idx="130">
                  <c:v>15021.1</c:v>
                </c:pt>
                <c:pt idx="131">
                  <c:v>15190.3</c:v>
                </c:pt>
                <c:pt idx="132">
                  <c:v>15275.0</c:v>
                </c:pt>
                <c:pt idx="133">
                  <c:v>15336.7</c:v>
                </c:pt>
                <c:pt idx="134">
                  <c:v>15431.3</c:v>
                </c:pt>
                <c:pt idx="135">
                  <c:v>15433.7</c:v>
                </c:pt>
                <c:pt idx="136">
                  <c:v>15538.4</c:v>
                </c:pt>
                <c:pt idx="137">
                  <c:v>15606.6</c:v>
                </c:pt>
                <c:pt idx="138">
                  <c:v>15779.9</c:v>
                </c:pt>
                <c:pt idx="139">
                  <c:v>15916.2</c:v>
                </c:pt>
                <c:pt idx="140">
                  <c:v>15831.7</c:v>
                </c:pt>
                <c:pt idx="141">
                  <c:v>16010.4</c:v>
                </c:pt>
                <c:pt idx="142">
                  <c:v>16205.6</c:v>
                </c:pt>
                <c:pt idx="143">
                  <c:v>16311.6</c:v>
                </c:pt>
                <c:pt idx="144">
                  <c:v>0.0</c:v>
                </c:pt>
              </c:numCache>
            </c:numRef>
          </c:xVal>
          <c:yVal>
            <c:numRef>
              <c:f>'11_FTE-GDP'!$C$3:$C$387</c:f>
            </c:numRef>
          </c:yVal>
          <c:smooth val="0"/>
        </c:ser>
        <c:ser>
          <c:idx val="1"/>
          <c:order val="1"/>
          <c:tx>
            <c:strRef>
              <c:f>'11_FTE-GDP'!$D$2</c:f>
              <c:strCache>
                <c:ptCount val="1"/>
                <c:pt idx="0">
                  <c:v>e_fte1</c:v>
                </c:pt>
              </c:strCache>
            </c:strRef>
          </c:tx>
          <c:xVal>
            <c:numRef>
              <c:f>'11_FTE-GDP'!$B$3:$B$387</c:f>
              <c:numCache>
                <c:formatCode>General</c:formatCode>
                <c:ptCount val="145"/>
                <c:pt idx="0">
                  <c:v>6433.0</c:v>
                </c:pt>
                <c:pt idx="1">
                  <c:v>6440.8</c:v>
                </c:pt>
                <c:pt idx="2">
                  <c:v>6487.1</c:v>
                </c:pt>
                <c:pt idx="3">
                  <c:v>6503.9</c:v>
                </c:pt>
                <c:pt idx="4">
                  <c:v>6524.9</c:v>
                </c:pt>
                <c:pt idx="5">
                  <c:v>6392.6</c:v>
                </c:pt>
                <c:pt idx="6">
                  <c:v>6382.9</c:v>
                </c:pt>
                <c:pt idx="7">
                  <c:v>6501.2</c:v>
                </c:pt>
                <c:pt idx="8">
                  <c:v>6635.7</c:v>
                </c:pt>
                <c:pt idx="9">
                  <c:v>6587.3</c:v>
                </c:pt>
                <c:pt idx="10">
                  <c:v>6662.9</c:v>
                </c:pt>
                <c:pt idx="11">
                  <c:v>6585.1</c:v>
                </c:pt>
                <c:pt idx="12">
                  <c:v>6475.0</c:v>
                </c:pt>
                <c:pt idx="13">
                  <c:v>6510.2</c:v>
                </c:pt>
                <c:pt idx="14">
                  <c:v>6486.8</c:v>
                </c:pt>
                <c:pt idx="15">
                  <c:v>6493.1</c:v>
                </c:pt>
                <c:pt idx="16">
                  <c:v>6578.2</c:v>
                </c:pt>
                <c:pt idx="17">
                  <c:v>6728.3</c:v>
                </c:pt>
                <c:pt idx="18">
                  <c:v>6860.0</c:v>
                </c:pt>
                <c:pt idx="19">
                  <c:v>7001.5</c:v>
                </c:pt>
                <c:pt idx="20">
                  <c:v>7140.6</c:v>
                </c:pt>
                <c:pt idx="21">
                  <c:v>7266.0</c:v>
                </c:pt>
                <c:pt idx="22">
                  <c:v>7337.5</c:v>
                </c:pt>
                <c:pt idx="23">
                  <c:v>7396.0</c:v>
                </c:pt>
                <c:pt idx="24">
                  <c:v>7469.5</c:v>
                </c:pt>
                <c:pt idx="25">
                  <c:v>7537.9</c:v>
                </c:pt>
                <c:pt idx="26">
                  <c:v>7655.2</c:v>
                </c:pt>
                <c:pt idx="27">
                  <c:v>7712.6</c:v>
                </c:pt>
                <c:pt idx="28">
                  <c:v>7784.1</c:v>
                </c:pt>
                <c:pt idx="29">
                  <c:v>7819.8</c:v>
                </c:pt>
                <c:pt idx="30">
                  <c:v>7898.6</c:v>
                </c:pt>
                <c:pt idx="31">
                  <c:v>7939.5</c:v>
                </c:pt>
                <c:pt idx="32">
                  <c:v>7995.0</c:v>
                </c:pt>
                <c:pt idx="33">
                  <c:v>8084.7</c:v>
                </c:pt>
                <c:pt idx="34">
                  <c:v>8158.0</c:v>
                </c:pt>
                <c:pt idx="35">
                  <c:v>8292.7</c:v>
                </c:pt>
                <c:pt idx="36">
                  <c:v>8339.299999999987</c:v>
                </c:pt>
                <c:pt idx="37">
                  <c:v>8449.5</c:v>
                </c:pt>
                <c:pt idx="38">
                  <c:v>8498.299999999987</c:v>
                </c:pt>
                <c:pt idx="39">
                  <c:v>8610.9</c:v>
                </c:pt>
                <c:pt idx="40">
                  <c:v>8697.7</c:v>
                </c:pt>
                <c:pt idx="41">
                  <c:v>8766.1</c:v>
                </c:pt>
                <c:pt idx="42">
                  <c:v>8831.5</c:v>
                </c:pt>
                <c:pt idx="43">
                  <c:v>8850.2</c:v>
                </c:pt>
                <c:pt idx="44">
                  <c:v>8947.1</c:v>
                </c:pt>
                <c:pt idx="45">
                  <c:v>8981.7</c:v>
                </c:pt>
                <c:pt idx="46">
                  <c:v>8983.9</c:v>
                </c:pt>
                <c:pt idx="47">
                  <c:v>8907.4</c:v>
                </c:pt>
                <c:pt idx="48">
                  <c:v>8865.6</c:v>
                </c:pt>
                <c:pt idx="49">
                  <c:v>8934.4</c:v>
                </c:pt>
                <c:pt idx="50">
                  <c:v>8977.299999999987</c:v>
                </c:pt>
                <c:pt idx="51">
                  <c:v>9016.4</c:v>
                </c:pt>
                <c:pt idx="52">
                  <c:v>9123.0</c:v>
                </c:pt>
                <c:pt idx="53">
                  <c:v>9223.5</c:v>
                </c:pt>
                <c:pt idx="54">
                  <c:v>9313.2</c:v>
                </c:pt>
                <c:pt idx="55">
                  <c:v>9406.5</c:v>
                </c:pt>
                <c:pt idx="56">
                  <c:v>9424.1</c:v>
                </c:pt>
                <c:pt idx="57">
                  <c:v>9480.1</c:v>
                </c:pt>
                <c:pt idx="58">
                  <c:v>9526.299999999987</c:v>
                </c:pt>
                <c:pt idx="59">
                  <c:v>9653.5</c:v>
                </c:pt>
                <c:pt idx="60">
                  <c:v>9748.2</c:v>
                </c:pt>
                <c:pt idx="61">
                  <c:v>9881.4</c:v>
                </c:pt>
                <c:pt idx="62">
                  <c:v>9939.7</c:v>
                </c:pt>
                <c:pt idx="63">
                  <c:v>10052.5</c:v>
                </c:pt>
                <c:pt idx="64">
                  <c:v>10086.9</c:v>
                </c:pt>
                <c:pt idx="65">
                  <c:v>10122.1</c:v>
                </c:pt>
                <c:pt idx="66">
                  <c:v>10208.8</c:v>
                </c:pt>
                <c:pt idx="67">
                  <c:v>10281.2</c:v>
                </c:pt>
                <c:pt idx="68">
                  <c:v>10348.7</c:v>
                </c:pt>
                <c:pt idx="69">
                  <c:v>10529.4</c:v>
                </c:pt>
                <c:pt idx="70">
                  <c:v>10626.8</c:v>
                </c:pt>
                <c:pt idx="71">
                  <c:v>10739.1</c:v>
                </c:pt>
                <c:pt idx="72">
                  <c:v>10820.9</c:v>
                </c:pt>
                <c:pt idx="73">
                  <c:v>10984.2</c:v>
                </c:pt>
                <c:pt idx="74">
                  <c:v>11124.0</c:v>
                </c:pt>
                <c:pt idx="75">
                  <c:v>11210.3</c:v>
                </c:pt>
                <c:pt idx="76">
                  <c:v>11321.2</c:v>
                </c:pt>
                <c:pt idx="77">
                  <c:v>11431.0</c:v>
                </c:pt>
                <c:pt idx="78">
                  <c:v>11580.6</c:v>
                </c:pt>
                <c:pt idx="79">
                  <c:v>11770.7</c:v>
                </c:pt>
                <c:pt idx="80">
                  <c:v>11864.7</c:v>
                </c:pt>
                <c:pt idx="81">
                  <c:v>11962.5</c:v>
                </c:pt>
                <c:pt idx="82">
                  <c:v>12113.1</c:v>
                </c:pt>
                <c:pt idx="83">
                  <c:v>12323.3</c:v>
                </c:pt>
                <c:pt idx="84">
                  <c:v>12359.1</c:v>
                </c:pt>
                <c:pt idx="85">
                  <c:v>12592.5</c:v>
                </c:pt>
                <c:pt idx="86">
                  <c:v>12607.7</c:v>
                </c:pt>
                <c:pt idx="87">
                  <c:v>12679.3</c:v>
                </c:pt>
                <c:pt idx="88">
                  <c:v>12643.3</c:v>
                </c:pt>
                <c:pt idx="89">
                  <c:v>12710.3</c:v>
                </c:pt>
                <c:pt idx="90">
                  <c:v>12670.1</c:v>
                </c:pt>
                <c:pt idx="91">
                  <c:v>12705.3</c:v>
                </c:pt>
                <c:pt idx="92">
                  <c:v>12822.3</c:v>
                </c:pt>
                <c:pt idx="93">
                  <c:v>12893.0</c:v>
                </c:pt>
                <c:pt idx="94">
                  <c:v>12955.8</c:v>
                </c:pt>
                <c:pt idx="95">
                  <c:v>12964.0</c:v>
                </c:pt>
                <c:pt idx="96">
                  <c:v>13031.2</c:v>
                </c:pt>
                <c:pt idx="97">
                  <c:v>13152.1</c:v>
                </c:pt>
                <c:pt idx="98">
                  <c:v>13372.4</c:v>
                </c:pt>
                <c:pt idx="99">
                  <c:v>13528.7</c:v>
                </c:pt>
                <c:pt idx="100">
                  <c:v>13606.5</c:v>
                </c:pt>
                <c:pt idx="101">
                  <c:v>13706.2</c:v>
                </c:pt>
                <c:pt idx="102">
                  <c:v>13830.8</c:v>
                </c:pt>
                <c:pt idx="103">
                  <c:v>13950.4</c:v>
                </c:pt>
                <c:pt idx="104">
                  <c:v>14099.1</c:v>
                </c:pt>
                <c:pt idx="105">
                  <c:v>14172.7</c:v>
                </c:pt>
                <c:pt idx="106">
                  <c:v>14291.8</c:v>
                </c:pt>
                <c:pt idx="107">
                  <c:v>14373.4</c:v>
                </c:pt>
                <c:pt idx="108">
                  <c:v>14546.1</c:v>
                </c:pt>
                <c:pt idx="109">
                  <c:v>14589.6</c:v>
                </c:pt>
                <c:pt idx="110">
                  <c:v>14602.6</c:v>
                </c:pt>
                <c:pt idx="111">
                  <c:v>14716.9</c:v>
                </c:pt>
                <c:pt idx="112">
                  <c:v>14726.0</c:v>
                </c:pt>
                <c:pt idx="113">
                  <c:v>14838.7</c:v>
                </c:pt>
                <c:pt idx="114">
                  <c:v>14938.5</c:v>
                </c:pt>
                <c:pt idx="115">
                  <c:v>14991.8</c:v>
                </c:pt>
                <c:pt idx="116">
                  <c:v>14889.5</c:v>
                </c:pt>
                <c:pt idx="117">
                  <c:v>14963.4</c:v>
                </c:pt>
                <c:pt idx="118">
                  <c:v>14891.6</c:v>
                </c:pt>
                <c:pt idx="119">
                  <c:v>14577.0</c:v>
                </c:pt>
                <c:pt idx="120">
                  <c:v>14375.0</c:v>
                </c:pt>
                <c:pt idx="121">
                  <c:v>14355.6</c:v>
                </c:pt>
                <c:pt idx="122">
                  <c:v>14402.5</c:v>
                </c:pt>
                <c:pt idx="123">
                  <c:v>14541.9</c:v>
                </c:pt>
                <c:pt idx="124">
                  <c:v>14604.8</c:v>
                </c:pt>
                <c:pt idx="125">
                  <c:v>14745.9</c:v>
                </c:pt>
                <c:pt idx="126">
                  <c:v>14845.5</c:v>
                </c:pt>
                <c:pt idx="127">
                  <c:v>14939.0</c:v>
                </c:pt>
                <c:pt idx="128">
                  <c:v>14881.3</c:v>
                </c:pt>
                <c:pt idx="129">
                  <c:v>14989.6</c:v>
                </c:pt>
                <c:pt idx="130">
                  <c:v>15021.1</c:v>
                </c:pt>
                <c:pt idx="131">
                  <c:v>15190.3</c:v>
                </c:pt>
                <c:pt idx="132">
                  <c:v>15275.0</c:v>
                </c:pt>
                <c:pt idx="133">
                  <c:v>15336.7</c:v>
                </c:pt>
                <c:pt idx="134">
                  <c:v>15431.3</c:v>
                </c:pt>
                <c:pt idx="135">
                  <c:v>15433.7</c:v>
                </c:pt>
                <c:pt idx="136">
                  <c:v>15538.4</c:v>
                </c:pt>
                <c:pt idx="137">
                  <c:v>15606.6</c:v>
                </c:pt>
                <c:pt idx="138">
                  <c:v>15779.9</c:v>
                </c:pt>
                <c:pt idx="139">
                  <c:v>15916.2</c:v>
                </c:pt>
                <c:pt idx="140">
                  <c:v>15831.7</c:v>
                </c:pt>
                <c:pt idx="141">
                  <c:v>16010.4</c:v>
                </c:pt>
                <c:pt idx="142">
                  <c:v>16205.6</c:v>
                </c:pt>
                <c:pt idx="143">
                  <c:v>16311.6</c:v>
                </c:pt>
                <c:pt idx="144">
                  <c:v>0.0</c:v>
                </c:pt>
              </c:numCache>
            </c:numRef>
          </c:xVal>
          <c:yVal>
            <c:numRef>
              <c:f>'11_FTE-GDP'!$D$3:$D$387</c:f>
            </c:numRef>
          </c:yVal>
          <c:smooth val="0"/>
        </c:ser>
        <c:ser>
          <c:idx val="2"/>
          <c:order val="2"/>
          <c:tx>
            <c:v>1979p1–2001q1</c:v>
          </c:tx>
          <c:spPr>
            <a:ln w="47625">
              <a:noFill/>
            </a:ln>
          </c:spPr>
          <c:marker>
            <c:symbol val="diamond"/>
            <c:size val="3"/>
            <c:spPr>
              <a:solidFill>
                <a:schemeClr val="accent2"/>
              </a:solidFill>
              <a:ln>
                <a:solidFill>
                  <a:schemeClr val="accent2"/>
                </a:solidFill>
              </a:ln>
            </c:spPr>
          </c:marker>
          <c:trendline>
            <c:name>Trend 1979–2001</c:name>
            <c:spPr>
              <a:ln>
                <a:solidFill>
                  <a:schemeClr val="accent2"/>
                </a:solidFill>
              </a:ln>
            </c:spPr>
            <c:trendlineType val="linear"/>
            <c:dispRSqr val="1"/>
            <c:dispEq val="1"/>
            <c:trendlineLbl>
              <c:layout>
                <c:manualLayout>
                  <c:x val="-0.140735160508783"/>
                  <c:y val="0.122069452856854"/>
                </c:manualLayout>
              </c:layout>
              <c:numFmt formatCode="General" sourceLinked="0"/>
            </c:trendlineLbl>
          </c:trendline>
          <c:xVal>
            <c:numRef>
              <c:f>'11_FTE-GDP'!$B$243:$B$331</c:f>
              <c:numCache>
                <c:formatCode>General</c:formatCode>
                <c:ptCount val="89"/>
                <c:pt idx="0">
                  <c:v>6433.0</c:v>
                </c:pt>
                <c:pt idx="1">
                  <c:v>6440.8</c:v>
                </c:pt>
                <c:pt idx="2">
                  <c:v>6487.1</c:v>
                </c:pt>
                <c:pt idx="3">
                  <c:v>6503.9</c:v>
                </c:pt>
                <c:pt idx="4">
                  <c:v>6524.9</c:v>
                </c:pt>
                <c:pt idx="5">
                  <c:v>6392.6</c:v>
                </c:pt>
                <c:pt idx="6">
                  <c:v>6382.9</c:v>
                </c:pt>
                <c:pt idx="7">
                  <c:v>6501.2</c:v>
                </c:pt>
                <c:pt idx="8">
                  <c:v>6635.7</c:v>
                </c:pt>
                <c:pt idx="9">
                  <c:v>6587.3</c:v>
                </c:pt>
                <c:pt idx="10">
                  <c:v>6662.9</c:v>
                </c:pt>
                <c:pt idx="11">
                  <c:v>6585.1</c:v>
                </c:pt>
                <c:pt idx="12">
                  <c:v>6475.0</c:v>
                </c:pt>
                <c:pt idx="13">
                  <c:v>6510.2</c:v>
                </c:pt>
                <c:pt idx="14">
                  <c:v>6486.8</c:v>
                </c:pt>
                <c:pt idx="15">
                  <c:v>6493.1</c:v>
                </c:pt>
                <c:pt idx="16">
                  <c:v>6578.2</c:v>
                </c:pt>
                <c:pt idx="17">
                  <c:v>6728.3</c:v>
                </c:pt>
                <c:pt idx="18">
                  <c:v>6860.0</c:v>
                </c:pt>
                <c:pt idx="19">
                  <c:v>7001.5</c:v>
                </c:pt>
                <c:pt idx="20">
                  <c:v>7140.6</c:v>
                </c:pt>
                <c:pt idx="21">
                  <c:v>7266.0</c:v>
                </c:pt>
                <c:pt idx="22">
                  <c:v>7337.5</c:v>
                </c:pt>
                <c:pt idx="23">
                  <c:v>7396.0</c:v>
                </c:pt>
                <c:pt idx="24">
                  <c:v>7469.5</c:v>
                </c:pt>
                <c:pt idx="25">
                  <c:v>7537.9</c:v>
                </c:pt>
                <c:pt idx="26">
                  <c:v>7655.2</c:v>
                </c:pt>
                <c:pt idx="27">
                  <c:v>7712.6</c:v>
                </c:pt>
                <c:pt idx="28">
                  <c:v>7784.1</c:v>
                </c:pt>
                <c:pt idx="29">
                  <c:v>7819.8</c:v>
                </c:pt>
                <c:pt idx="30">
                  <c:v>7898.6</c:v>
                </c:pt>
                <c:pt idx="31">
                  <c:v>7939.5</c:v>
                </c:pt>
                <c:pt idx="32">
                  <c:v>7995.0</c:v>
                </c:pt>
                <c:pt idx="33">
                  <c:v>8084.7</c:v>
                </c:pt>
                <c:pt idx="34">
                  <c:v>8158.0</c:v>
                </c:pt>
                <c:pt idx="35">
                  <c:v>8292.7</c:v>
                </c:pt>
                <c:pt idx="36">
                  <c:v>8339.299999999987</c:v>
                </c:pt>
                <c:pt idx="37">
                  <c:v>8449.5</c:v>
                </c:pt>
                <c:pt idx="38">
                  <c:v>8498.299999999987</c:v>
                </c:pt>
                <c:pt idx="39">
                  <c:v>8610.9</c:v>
                </c:pt>
                <c:pt idx="40">
                  <c:v>8697.7</c:v>
                </c:pt>
                <c:pt idx="41">
                  <c:v>8766.1</c:v>
                </c:pt>
                <c:pt idx="42">
                  <c:v>8831.5</c:v>
                </c:pt>
                <c:pt idx="43">
                  <c:v>8850.2</c:v>
                </c:pt>
                <c:pt idx="44">
                  <c:v>8947.1</c:v>
                </c:pt>
                <c:pt idx="45">
                  <c:v>8981.7</c:v>
                </c:pt>
                <c:pt idx="46">
                  <c:v>8983.9</c:v>
                </c:pt>
                <c:pt idx="47">
                  <c:v>8907.4</c:v>
                </c:pt>
                <c:pt idx="48">
                  <c:v>8865.6</c:v>
                </c:pt>
                <c:pt idx="49">
                  <c:v>8934.4</c:v>
                </c:pt>
                <c:pt idx="50">
                  <c:v>8977.299999999987</c:v>
                </c:pt>
                <c:pt idx="51">
                  <c:v>9016.4</c:v>
                </c:pt>
                <c:pt idx="52">
                  <c:v>9123.0</c:v>
                </c:pt>
                <c:pt idx="53">
                  <c:v>9223.5</c:v>
                </c:pt>
                <c:pt idx="54">
                  <c:v>9313.2</c:v>
                </c:pt>
                <c:pt idx="55">
                  <c:v>9406.5</c:v>
                </c:pt>
                <c:pt idx="56">
                  <c:v>9424.1</c:v>
                </c:pt>
                <c:pt idx="57">
                  <c:v>9480.1</c:v>
                </c:pt>
                <c:pt idx="58">
                  <c:v>9526.299999999987</c:v>
                </c:pt>
                <c:pt idx="59">
                  <c:v>9653.5</c:v>
                </c:pt>
                <c:pt idx="60">
                  <c:v>9748.2</c:v>
                </c:pt>
                <c:pt idx="61">
                  <c:v>9881.4</c:v>
                </c:pt>
                <c:pt idx="62">
                  <c:v>9939.7</c:v>
                </c:pt>
                <c:pt idx="63">
                  <c:v>10052.5</c:v>
                </c:pt>
                <c:pt idx="64">
                  <c:v>10086.9</c:v>
                </c:pt>
                <c:pt idx="65">
                  <c:v>10122.1</c:v>
                </c:pt>
                <c:pt idx="66">
                  <c:v>10208.8</c:v>
                </c:pt>
                <c:pt idx="67">
                  <c:v>10281.2</c:v>
                </c:pt>
                <c:pt idx="68">
                  <c:v>10348.7</c:v>
                </c:pt>
                <c:pt idx="69">
                  <c:v>10529.4</c:v>
                </c:pt>
                <c:pt idx="70">
                  <c:v>10626.8</c:v>
                </c:pt>
                <c:pt idx="71">
                  <c:v>10739.1</c:v>
                </c:pt>
                <c:pt idx="72">
                  <c:v>10820.9</c:v>
                </c:pt>
                <c:pt idx="73">
                  <c:v>10984.2</c:v>
                </c:pt>
                <c:pt idx="74">
                  <c:v>11124.0</c:v>
                </c:pt>
                <c:pt idx="75">
                  <c:v>11210.3</c:v>
                </c:pt>
                <c:pt idx="76">
                  <c:v>11321.2</c:v>
                </c:pt>
                <c:pt idx="77">
                  <c:v>11431.0</c:v>
                </c:pt>
                <c:pt idx="78">
                  <c:v>11580.6</c:v>
                </c:pt>
                <c:pt idx="79">
                  <c:v>11770.7</c:v>
                </c:pt>
                <c:pt idx="80">
                  <c:v>11864.7</c:v>
                </c:pt>
                <c:pt idx="81">
                  <c:v>11962.5</c:v>
                </c:pt>
                <c:pt idx="82">
                  <c:v>12113.1</c:v>
                </c:pt>
                <c:pt idx="83">
                  <c:v>12323.3</c:v>
                </c:pt>
                <c:pt idx="84">
                  <c:v>12359.1</c:v>
                </c:pt>
                <c:pt idx="85">
                  <c:v>12592.5</c:v>
                </c:pt>
                <c:pt idx="86">
                  <c:v>12607.7</c:v>
                </c:pt>
                <c:pt idx="87">
                  <c:v>12679.3</c:v>
                </c:pt>
                <c:pt idx="88">
                  <c:v>12643.3</c:v>
                </c:pt>
              </c:numCache>
            </c:numRef>
          </c:xVal>
          <c:yVal>
            <c:numRef>
              <c:f>'11_FTE-GDP'!$E$243:$E$331</c:f>
              <c:numCache>
                <c:formatCode>General</c:formatCode>
                <c:ptCount val="89"/>
                <c:pt idx="0">
                  <c:v>5.3465676E7</c:v>
                </c:pt>
                <c:pt idx="1">
                  <c:v>5.3552724E7</c:v>
                </c:pt>
                <c:pt idx="2">
                  <c:v>5.3906408E7</c:v>
                </c:pt>
                <c:pt idx="3">
                  <c:v>5.4058916E7</c:v>
                </c:pt>
                <c:pt idx="4">
                  <c:v>5.38914E7</c:v>
                </c:pt>
                <c:pt idx="5">
                  <c:v>5.2836868E7</c:v>
                </c:pt>
                <c:pt idx="6">
                  <c:v>5.2459824E7</c:v>
                </c:pt>
                <c:pt idx="7">
                  <c:v>5.328516E7</c:v>
                </c:pt>
                <c:pt idx="8">
                  <c:v>5.3637736E7</c:v>
                </c:pt>
                <c:pt idx="9">
                  <c:v>5.381126E7</c:v>
                </c:pt>
                <c:pt idx="10">
                  <c:v>5.3780924E7</c:v>
                </c:pt>
                <c:pt idx="11">
                  <c:v>5.3256692E7</c:v>
                </c:pt>
                <c:pt idx="12">
                  <c:v>5.223894E7</c:v>
                </c:pt>
                <c:pt idx="13">
                  <c:v>5.2004832E7</c:v>
                </c:pt>
                <c:pt idx="14">
                  <c:v>5.1487424E7</c:v>
                </c:pt>
                <c:pt idx="15">
                  <c:v>5.0791176E7</c:v>
                </c:pt>
                <c:pt idx="16">
                  <c:v>5.1018436E7</c:v>
                </c:pt>
                <c:pt idx="17">
                  <c:v>5.1861784E7</c:v>
                </c:pt>
                <c:pt idx="18">
                  <c:v>5.2661308E7</c:v>
                </c:pt>
                <c:pt idx="19">
                  <c:v>5.3923576E7</c:v>
                </c:pt>
                <c:pt idx="20">
                  <c:v>5.4742324E7</c:v>
                </c:pt>
                <c:pt idx="21">
                  <c:v>5.5381352E7</c:v>
                </c:pt>
                <c:pt idx="22">
                  <c:v>5.5841056E7</c:v>
                </c:pt>
                <c:pt idx="23">
                  <c:v>5.6263672E7</c:v>
                </c:pt>
                <c:pt idx="24">
                  <c:v>5.6506992E7</c:v>
                </c:pt>
                <c:pt idx="25">
                  <c:v>5.6963784E7</c:v>
                </c:pt>
                <c:pt idx="26">
                  <c:v>5.7087076E7</c:v>
                </c:pt>
                <c:pt idx="27">
                  <c:v>5.7546808E7</c:v>
                </c:pt>
                <c:pt idx="28">
                  <c:v>5.7857652E7</c:v>
                </c:pt>
                <c:pt idx="29">
                  <c:v>5.7815708E7</c:v>
                </c:pt>
                <c:pt idx="30">
                  <c:v>5.7978768E7</c:v>
                </c:pt>
                <c:pt idx="31">
                  <c:v>5.8332636E7</c:v>
                </c:pt>
                <c:pt idx="32">
                  <c:v>5.89649E7</c:v>
                </c:pt>
                <c:pt idx="33">
                  <c:v>5.9425E7</c:v>
                </c:pt>
                <c:pt idx="34">
                  <c:v>5.9950424E7</c:v>
                </c:pt>
                <c:pt idx="35">
                  <c:v>6.0468936E7</c:v>
                </c:pt>
                <c:pt idx="36">
                  <c:v>6.0697224E7</c:v>
                </c:pt>
                <c:pt idx="37">
                  <c:v>6.1237384E7</c:v>
                </c:pt>
                <c:pt idx="38">
                  <c:v>6.1646324E7</c:v>
                </c:pt>
                <c:pt idx="39">
                  <c:v>6.2209752E7</c:v>
                </c:pt>
                <c:pt idx="40">
                  <c:v>6.2699348E7</c:v>
                </c:pt>
                <c:pt idx="41">
                  <c:v>6.280074E7</c:v>
                </c:pt>
                <c:pt idx="42">
                  <c:v>6.2909052E7</c:v>
                </c:pt>
                <c:pt idx="43">
                  <c:v>6.316814E7</c:v>
                </c:pt>
                <c:pt idx="44">
                  <c:v>6.3606276E7</c:v>
                </c:pt>
                <c:pt idx="45">
                  <c:v>6.3431092E7</c:v>
                </c:pt>
                <c:pt idx="46">
                  <c:v>6.3038292E7</c:v>
                </c:pt>
                <c:pt idx="47">
                  <c:v>6.2678644E7</c:v>
                </c:pt>
                <c:pt idx="48">
                  <c:v>6.2087232E7</c:v>
                </c:pt>
                <c:pt idx="49">
                  <c:v>6.1666116E7</c:v>
                </c:pt>
                <c:pt idx="50">
                  <c:v>6.178124E7</c:v>
                </c:pt>
                <c:pt idx="51">
                  <c:v>6.181806E7</c:v>
                </c:pt>
                <c:pt idx="52">
                  <c:v>6.1789484E7</c:v>
                </c:pt>
                <c:pt idx="53">
                  <c:v>6.2301608E7</c:v>
                </c:pt>
                <c:pt idx="54">
                  <c:v>6.2385476E7</c:v>
                </c:pt>
                <c:pt idx="55">
                  <c:v>6.2675784E7</c:v>
                </c:pt>
                <c:pt idx="56">
                  <c:v>6.3244032E7</c:v>
                </c:pt>
                <c:pt idx="57">
                  <c:v>6.3823776E7</c:v>
                </c:pt>
                <c:pt idx="58">
                  <c:v>6.433984E7</c:v>
                </c:pt>
                <c:pt idx="59">
                  <c:v>6.496354E7</c:v>
                </c:pt>
                <c:pt idx="60">
                  <c:v>6.54909E7</c:v>
                </c:pt>
                <c:pt idx="61">
                  <c:v>6.650106E7</c:v>
                </c:pt>
                <c:pt idx="62">
                  <c:v>6.7260656E7</c:v>
                </c:pt>
                <c:pt idx="63">
                  <c:v>6.784656E7</c:v>
                </c:pt>
                <c:pt idx="64">
                  <c:v>6.8236992E7</c:v>
                </c:pt>
                <c:pt idx="65">
                  <c:v>6.8295224E7</c:v>
                </c:pt>
                <c:pt idx="66">
                  <c:v>6.87212E7</c:v>
                </c:pt>
                <c:pt idx="67">
                  <c:v>6.9027232E7</c:v>
                </c:pt>
                <c:pt idx="68">
                  <c:v>6.907668E7</c:v>
                </c:pt>
                <c:pt idx="69">
                  <c:v>6.9980112E7</c:v>
                </c:pt>
                <c:pt idx="70">
                  <c:v>7.0631952E7</c:v>
                </c:pt>
                <c:pt idx="71">
                  <c:v>7.1195664E7</c:v>
                </c:pt>
                <c:pt idx="72">
                  <c:v>7.1698632E7</c:v>
                </c:pt>
                <c:pt idx="73">
                  <c:v>7.2505072E7</c:v>
                </c:pt>
                <c:pt idx="74">
                  <c:v>7.3088128E7</c:v>
                </c:pt>
                <c:pt idx="75">
                  <c:v>7.3660704E7</c:v>
                </c:pt>
                <c:pt idx="76">
                  <c:v>7.4025264E7</c:v>
                </c:pt>
                <c:pt idx="77">
                  <c:v>7.4269864E7</c:v>
                </c:pt>
                <c:pt idx="78">
                  <c:v>7.4734192E7</c:v>
                </c:pt>
                <c:pt idx="79">
                  <c:v>7.5210032E7</c:v>
                </c:pt>
                <c:pt idx="80">
                  <c:v>7.5441008E7</c:v>
                </c:pt>
                <c:pt idx="81">
                  <c:v>7.5919968E7</c:v>
                </c:pt>
                <c:pt idx="82">
                  <c:v>7.6355752E7</c:v>
                </c:pt>
                <c:pt idx="83">
                  <c:v>7.699236E7</c:v>
                </c:pt>
                <c:pt idx="84">
                  <c:v>7.7433832E7</c:v>
                </c:pt>
                <c:pt idx="85">
                  <c:v>7.764684E7</c:v>
                </c:pt>
                <c:pt idx="86">
                  <c:v>7.773368E7</c:v>
                </c:pt>
                <c:pt idx="87">
                  <c:v>7.7676568E7</c:v>
                </c:pt>
                <c:pt idx="88">
                  <c:v>7.7510472E7</c:v>
                </c:pt>
              </c:numCache>
            </c:numRef>
          </c:yVal>
          <c:smooth val="0"/>
        </c:ser>
        <c:ser>
          <c:idx val="3"/>
          <c:order val="3"/>
          <c:tx>
            <c:v>2001q2-2007q4</c:v>
          </c:tx>
          <c:spPr>
            <a:ln w="47625">
              <a:noFill/>
            </a:ln>
          </c:spPr>
          <c:marker>
            <c:symbol val="diamond"/>
            <c:size val="3"/>
            <c:spPr>
              <a:ln>
                <a:solidFill>
                  <a:schemeClr val="accent3"/>
                </a:solidFill>
              </a:ln>
            </c:spPr>
          </c:marker>
          <c:trendline>
            <c:name>Trend 2001–2007</c:name>
            <c:spPr>
              <a:ln>
                <a:solidFill>
                  <a:schemeClr val="accent3"/>
                </a:solidFill>
              </a:ln>
            </c:spPr>
            <c:trendlineType val="linear"/>
            <c:dispRSqr val="1"/>
            <c:dispEq val="1"/>
            <c:trendlineLbl>
              <c:layout>
                <c:manualLayout>
                  <c:x val="-0.00305408338380779"/>
                  <c:y val="-0.0238042009054045"/>
                </c:manualLayout>
              </c:layout>
              <c:numFmt formatCode="General" sourceLinked="0"/>
            </c:trendlineLbl>
          </c:trendline>
          <c:xVal>
            <c:numRef>
              <c:f>'11_FTE-GDP'!$B$332:$B$358</c:f>
              <c:numCache>
                <c:formatCode>General</c:formatCode>
                <c:ptCount val="27"/>
                <c:pt idx="0">
                  <c:v>12710.3</c:v>
                </c:pt>
                <c:pt idx="1">
                  <c:v>12670.1</c:v>
                </c:pt>
                <c:pt idx="2">
                  <c:v>12705.3</c:v>
                </c:pt>
                <c:pt idx="3">
                  <c:v>12822.3</c:v>
                </c:pt>
                <c:pt idx="4">
                  <c:v>12893.0</c:v>
                </c:pt>
                <c:pt idx="5">
                  <c:v>12955.8</c:v>
                </c:pt>
                <c:pt idx="6">
                  <c:v>12964.0</c:v>
                </c:pt>
                <c:pt idx="7">
                  <c:v>13031.2</c:v>
                </c:pt>
                <c:pt idx="8">
                  <c:v>13152.1</c:v>
                </c:pt>
                <c:pt idx="9">
                  <c:v>13372.4</c:v>
                </c:pt>
                <c:pt idx="10">
                  <c:v>13528.7</c:v>
                </c:pt>
                <c:pt idx="11">
                  <c:v>13606.5</c:v>
                </c:pt>
                <c:pt idx="12">
                  <c:v>13706.2</c:v>
                </c:pt>
                <c:pt idx="13">
                  <c:v>13830.8</c:v>
                </c:pt>
                <c:pt idx="14">
                  <c:v>13950.4</c:v>
                </c:pt>
                <c:pt idx="15">
                  <c:v>14099.1</c:v>
                </c:pt>
                <c:pt idx="16">
                  <c:v>14172.7</c:v>
                </c:pt>
                <c:pt idx="17">
                  <c:v>14291.8</c:v>
                </c:pt>
                <c:pt idx="18">
                  <c:v>14373.4</c:v>
                </c:pt>
                <c:pt idx="19">
                  <c:v>14546.1</c:v>
                </c:pt>
                <c:pt idx="20">
                  <c:v>14589.6</c:v>
                </c:pt>
                <c:pt idx="21">
                  <c:v>14602.6</c:v>
                </c:pt>
                <c:pt idx="22">
                  <c:v>14716.9</c:v>
                </c:pt>
                <c:pt idx="23">
                  <c:v>14726.0</c:v>
                </c:pt>
                <c:pt idx="24">
                  <c:v>14838.7</c:v>
                </c:pt>
                <c:pt idx="25">
                  <c:v>14938.5</c:v>
                </c:pt>
                <c:pt idx="26">
                  <c:v>14991.8</c:v>
                </c:pt>
              </c:numCache>
            </c:numRef>
          </c:xVal>
          <c:yVal>
            <c:numRef>
              <c:f>'11_FTE-GDP'!$E$332:$E$358</c:f>
              <c:numCache>
                <c:formatCode>General</c:formatCode>
                <c:ptCount val="27"/>
                <c:pt idx="0">
                  <c:v>7.6945968E7</c:v>
                </c:pt>
                <c:pt idx="1">
                  <c:v>7.6329024E7</c:v>
                </c:pt>
                <c:pt idx="2">
                  <c:v>7.546548E7</c:v>
                </c:pt>
                <c:pt idx="3">
                  <c:v>7.5317752E7</c:v>
                </c:pt>
                <c:pt idx="4">
                  <c:v>7.52748E7</c:v>
                </c:pt>
                <c:pt idx="5">
                  <c:v>7.4872392E7</c:v>
                </c:pt>
                <c:pt idx="6">
                  <c:v>7.4683072E7</c:v>
                </c:pt>
                <c:pt idx="7">
                  <c:v>7.4371608E7</c:v>
                </c:pt>
                <c:pt idx="8">
                  <c:v>7.3885408E7</c:v>
                </c:pt>
                <c:pt idx="9">
                  <c:v>7.3844768E7</c:v>
                </c:pt>
                <c:pt idx="10">
                  <c:v>7.419976E7</c:v>
                </c:pt>
                <c:pt idx="11">
                  <c:v>7.4492128E7</c:v>
                </c:pt>
                <c:pt idx="12">
                  <c:v>7.498632E7</c:v>
                </c:pt>
                <c:pt idx="13">
                  <c:v>7.5516184E7</c:v>
                </c:pt>
                <c:pt idx="14">
                  <c:v>7.5908088E7</c:v>
                </c:pt>
                <c:pt idx="15">
                  <c:v>7.6270248E7</c:v>
                </c:pt>
                <c:pt idx="16">
                  <c:v>7.6861264E7</c:v>
                </c:pt>
                <c:pt idx="17">
                  <c:v>7.7369192E7</c:v>
                </c:pt>
                <c:pt idx="18">
                  <c:v>7.7875888E7</c:v>
                </c:pt>
                <c:pt idx="19">
                  <c:v>7.8748552E7</c:v>
                </c:pt>
                <c:pt idx="20">
                  <c:v>7.9274536E7</c:v>
                </c:pt>
                <c:pt idx="21">
                  <c:v>7.9539464E7</c:v>
                </c:pt>
                <c:pt idx="22">
                  <c:v>7.979972E7</c:v>
                </c:pt>
                <c:pt idx="23">
                  <c:v>8.0077728E7</c:v>
                </c:pt>
                <c:pt idx="24">
                  <c:v>8.0551864E7</c:v>
                </c:pt>
                <c:pt idx="25">
                  <c:v>8.0566528E7</c:v>
                </c:pt>
                <c:pt idx="26">
                  <c:v>8.076904E7</c:v>
                </c:pt>
              </c:numCache>
            </c:numRef>
          </c:yVal>
          <c:smooth val="0"/>
        </c:ser>
        <c:ser>
          <c:idx val="4"/>
          <c:order val="4"/>
          <c:tx>
            <c:v>2008q1-2014q4</c:v>
          </c:tx>
          <c:spPr>
            <a:ln w="47625">
              <a:noFill/>
            </a:ln>
          </c:spPr>
          <c:marker>
            <c:symbol val="diamond"/>
            <c:size val="3"/>
            <c:spPr>
              <a:ln>
                <a:solidFill>
                  <a:schemeClr val="accent1"/>
                </a:solidFill>
              </a:ln>
            </c:spPr>
          </c:marker>
          <c:trendline>
            <c:name>Trend 2009–2014</c:name>
            <c:spPr>
              <a:ln>
                <a:solidFill>
                  <a:schemeClr val="accent1"/>
                </a:solidFill>
              </a:ln>
            </c:spPr>
            <c:trendlineType val="linear"/>
            <c:dispRSqr val="1"/>
            <c:dispEq val="1"/>
            <c:trendlineLbl>
              <c:layout>
                <c:manualLayout>
                  <c:x val="0.0367898243488795"/>
                  <c:y val="-0.0293638567658607"/>
                </c:manualLayout>
              </c:layout>
              <c:numFmt formatCode="General" sourceLinked="0"/>
            </c:trendlineLbl>
          </c:trendline>
          <c:xVal>
            <c:numRef>
              <c:f>'11_FTE-GDP'!$B$359:$B$386</c:f>
              <c:numCache>
                <c:formatCode>General</c:formatCode>
                <c:ptCount val="28"/>
                <c:pt idx="0">
                  <c:v>14889.5</c:v>
                </c:pt>
                <c:pt idx="1">
                  <c:v>14963.4</c:v>
                </c:pt>
                <c:pt idx="2">
                  <c:v>14891.6</c:v>
                </c:pt>
                <c:pt idx="3">
                  <c:v>14577.0</c:v>
                </c:pt>
                <c:pt idx="4">
                  <c:v>14375.0</c:v>
                </c:pt>
                <c:pt idx="5">
                  <c:v>14355.6</c:v>
                </c:pt>
                <c:pt idx="6">
                  <c:v>14402.5</c:v>
                </c:pt>
                <c:pt idx="7">
                  <c:v>14541.9</c:v>
                </c:pt>
                <c:pt idx="8">
                  <c:v>14604.8</c:v>
                </c:pt>
                <c:pt idx="9">
                  <c:v>14745.9</c:v>
                </c:pt>
                <c:pt idx="10">
                  <c:v>14845.5</c:v>
                </c:pt>
                <c:pt idx="11">
                  <c:v>14939.0</c:v>
                </c:pt>
                <c:pt idx="12">
                  <c:v>14881.3</c:v>
                </c:pt>
                <c:pt idx="13">
                  <c:v>14989.6</c:v>
                </c:pt>
                <c:pt idx="14">
                  <c:v>15021.1</c:v>
                </c:pt>
                <c:pt idx="15">
                  <c:v>15190.3</c:v>
                </c:pt>
                <c:pt idx="16">
                  <c:v>15275.0</c:v>
                </c:pt>
                <c:pt idx="17">
                  <c:v>15336.7</c:v>
                </c:pt>
                <c:pt idx="18">
                  <c:v>15431.3</c:v>
                </c:pt>
                <c:pt idx="19">
                  <c:v>15433.7</c:v>
                </c:pt>
                <c:pt idx="20">
                  <c:v>15538.4</c:v>
                </c:pt>
                <c:pt idx="21">
                  <c:v>15606.6</c:v>
                </c:pt>
                <c:pt idx="22">
                  <c:v>15779.9</c:v>
                </c:pt>
                <c:pt idx="23">
                  <c:v>15916.2</c:v>
                </c:pt>
                <c:pt idx="24">
                  <c:v>15831.7</c:v>
                </c:pt>
                <c:pt idx="25">
                  <c:v>16010.4</c:v>
                </c:pt>
                <c:pt idx="26">
                  <c:v>16205.6</c:v>
                </c:pt>
                <c:pt idx="27">
                  <c:v>16311.6</c:v>
                </c:pt>
              </c:numCache>
            </c:numRef>
          </c:xVal>
          <c:yVal>
            <c:numRef>
              <c:f>'11_FTE-GDP'!$E$359:$E$386</c:f>
              <c:numCache>
                <c:formatCode>General</c:formatCode>
                <c:ptCount val="28"/>
                <c:pt idx="0">
                  <c:v>8.0627952E7</c:v>
                </c:pt>
                <c:pt idx="1">
                  <c:v>8.019448E7</c:v>
                </c:pt>
                <c:pt idx="2">
                  <c:v>7.9491584E7</c:v>
                </c:pt>
                <c:pt idx="3">
                  <c:v>7.7787736E7</c:v>
                </c:pt>
                <c:pt idx="4">
                  <c:v>7.5689576E7</c:v>
                </c:pt>
                <c:pt idx="5">
                  <c:v>7.4053904E7</c:v>
                </c:pt>
                <c:pt idx="6">
                  <c:v>7.355952E7</c:v>
                </c:pt>
                <c:pt idx="7">
                  <c:v>7.3297504E7</c:v>
                </c:pt>
                <c:pt idx="8">
                  <c:v>7.348036E7</c:v>
                </c:pt>
                <c:pt idx="9">
                  <c:v>7.3995504E7</c:v>
                </c:pt>
                <c:pt idx="10">
                  <c:v>7.4429944E7</c:v>
                </c:pt>
                <c:pt idx="11">
                  <c:v>7.4921184E7</c:v>
                </c:pt>
                <c:pt idx="12">
                  <c:v>7.5048056E7</c:v>
                </c:pt>
                <c:pt idx="13">
                  <c:v>7.5844432E7</c:v>
                </c:pt>
                <c:pt idx="14">
                  <c:v>7.6331272E7</c:v>
                </c:pt>
                <c:pt idx="15">
                  <c:v>7.6972208E7</c:v>
                </c:pt>
                <c:pt idx="16">
                  <c:v>7.770792E7</c:v>
                </c:pt>
                <c:pt idx="17">
                  <c:v>7.7867904E7</c:v>
                </c:pt>
                <c:pt idx="18">
                  <c:v>7.7990632E7</c:v>
                </c:pt>
                <c:pt idx="19">
                  <c:v>7.8581512E7</c:v>
                </c:pt>
                <c:pt idx="20">
                  <c:v>7.9174416E7</c:v>
                </c:pt>
                <c:pt idx="21">
                  <c:v>7.9502792E7</c:v>
                </c:pt>
                <c:pt idx="22">
                  <c:v>7.9655784E7</c:v>
                </c:pt>
                <c:pt idx="23">
                  <c:v>8.0197608E7</c:v>
                </c:pt>
                <c:pt idx="24">
                  <c:v>8.0437256E7</c:v>
                </c:pt>
                <c:pt idx="25">
                  <c:v>8.1332136E7</c:v>
                </c:pt>
                <c:pt idx="26">
                  <c:v>8.1817144E7</c:v>
                </c:pt>
                <c:pt idx="27">
                  <c:v>8.2521456E7</c:v>
                </c:pt>
              </c:numCache>
            </c:numRef>
          </c:yVal>
          <c:smooth val="0"/>
        </c:ser>
        <c:dLbls>
          <c:showLegendKey val="0"/>
          <c:showVal val="0"/>
          <c:showCatName val="0"/>
          <c:showSerName val="0"/>
          <c:showPercent val="0"/>
          <c:showBubbleSize val="0"/>
        </c:dLbls>
        <c:axId val="-2091454328"/>
        <c:axId val="-2091448856"/>
      </c:scatterChart>
      <c:valAx>
        <c:axId val="-2091454328"/>
        <c:scaling>
          <c:orientation val="minMax"/>
          <c:min val="5000.0"/>
        </c:scaling>
        <c:delete val="0"/>
        <c:axPos val="b"/>
        <c:title>
          <c:tx>
            <c:rich>
              <a:bodyPr/>
              <a:lstStyle/>
              <a:p>
                <a:pPr>
                  <a:defRPr/>
                </a:pPr>
                <a:r>
                  <a:rPr lang="en-US"/>
                  <a:t>GDP</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091448856"/>
        <c:crosses val="autoZero"/>
        <c:crossBetween val="midCat"/>
      </c:valAx>
      <c:valAx>
        <c:axId val="-2091448856"/>
        <c:scaling>
          <c:orientation val="minMax"/>
          <c:min val="5.0000004E7"/>
        </c:scaling>
        <c:delete val="0"/>
        <c:axPos val="l"/>
        <c:majorGridlines/>
        <c:title>
          <c:tx>
            <c:rich>
              <a:bodyPr rot="-5400000" vert="horz"/>
              <a:lstStyle/>
              <a:p>
                <a:pPr>
                  <a:defRPr/>
                </a:pPr>
                <a:r>
                  <a:rPr lang="en-US"/>
                  <a:t>FTE</a:t>
                </a:r>
              </a:p>
            </c:rich>
          </c:tx>
          <c:layout/>
          <c:overlay val="0"/>
        </c:title>
        <c:numFmt formatCode="General" sourceLinked="1"/>
        <c:majorTickMark val="out"/>
        <c:minorTickMark val="none"/>
        <c:tickLblPos val="nextTo"/>
        <c:crossAx val="-2091454328"/>
        <c:crosses val="autoZero"/>
        <c:crossBetween val="midCat"/>
      </c:valAx>
    </c:plotArea>
    <c:legend>
      <c:legendPos val="b"/>
      <c:layout>
        <c:manualLayout>
          <c:xMode val="edge"/>
          <c:yMode val="edge"/>
          <c:x val="0.28494738037553"/>
          <c:y val="0.905843327276398"/>
          <c:w val="0.660874343832021"/>
          <c:h val="0.0775754088431254"/>
        </c:manualLayout>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strRef>
              <c:f>'12_FTE-IPI'!$D$2</c:f>
              <c:strCache>
                <c:ptCount val="1"/>
                <c:pt idx="0">
                  <c:v>e_fte1</c:v>
                </c:pt>
              </c:strCache>
            </c:strRef>
          </c:tx>
          <c:xVal>
            <c:numRef>
              <c:f>'12_FTE-IPI'!$C$3:$C$387</c:f>
              <c:numCache>
                <c:formatCode>General</c:formatCode>
                <c:ptCount val="145"/>
                <c:pt idx="0">
                  <c:v>51.6444</c:v>
                </c:pt>
                <c:pt idx="1">
                  <c:v>51.55713333333333</c:v>
                </c:pt>
                <c:pt idx="2">
                  <c:v>51.3943</c:v>
                </c:pt>
                <c:pt idx="3">
                  <c:v>51.5812</c:v>
                </c:pt>
                <c:pt idx="4">
                  <c:v>51.7873</c:v>
                </c:pt>
                <c:pt idx="5">
                  <c:v>49.6183</c:v>
                </c:pt>
                <c:pt idx="6">
                  <c:v>48.8339</c:v>
                </c:pt>
                <c:pt idx="7">
                  <c:v>50.7004</c:v>
                </c:pt>
                <c:pt idx="8">
                  <c:v>50.83183333333329</c:v>
                </c:pt>
                <c:pt idx="9">
                  <c:v>50.99363333333333</c:v>
                </c:pt>
                <c:pt idx="10">
                  <c:v>51.47193333333333</c:v>
                </c:pt>
                <c:pt idx="11">
                  <c:v>50.3363</c:v>
                </c:pt>
                <c:pt idx="12">
                  <c:v>49.31326666666648</c:v>
                </c:pt>
                <c:pt idx="13">
                  <c:v>48.696</c:v>
                </c:pt>
                <c:pt idx="14">
                  <c:v>48.01576666666653</c:v>
                </c:pt>
                <c:pt idx="15">
                  <c:v>47.12016666666658</c:v>
                </c:pt>
                <c:pt idx="16">
                  <c:v>47.65486666666647</c:v>
                </c:pt>
                <c:pt idx="17">
                  <c:v>48.71203333333333</c:v>
                </c:pt>
                <c:pt idx="18">
                  <c:v>50.38053333333333</c:v>
                </c:pt>
                <c:pt idx="19">
                  <c:v>51.6952</c:v>
                </c:pt>
                <c:pt idx="20">
                  <c:v>53.2149</c:v>
                </c:pt>
                <c:pt idx="21">
                  <c:v>54.0389</c:v>
                </c:pt>
                <c:pt idx="22">
                  <c:v>54.4223</c:v>
                </c:pt>
                <c:pt idx="23">
                  <c:v>54.46373333333333</c:v>
                </c:pt>
                <c:pt idx="24">
                  <c:v>54.61633333333333</c:v>
                </c:pt>
                <c:pt idx="25">
                  <c:v>54.6661</c:v>
                </c:pt>
                <c:pt idx="26">
                  <c:v>54.5744</c:v>
                </c:pt>
                <c:pt idx="27">
                  <c:v>54.90156666666651</c:v>
                </c:pt>
                <c:pt idx="28">
                  <c:v>55.2224</c:v>
                </c:pt>
                <c:pt idx="29">
                  <c:v>54.8977</c:v>
                </c:pt>
                <c:pt idx="30">
                  <c:v>55.12116666666657</c:v>
                </c:pt>
                <c:pt idx="31">
                  <c:v>55.7298</c:v>
                </c:pt>
                <c:pt idx="32">
                  <c:v>56.46986666666651</c:v>
                </c:pt>
                <c:pt idx="33">
                  <c:v>57.46036666666656</c:v>
                </c:pt>
                <c:pt idx="34">
                  <c:v>58.5152</c:v>
                </c:pt>
                <c:pt idx="35">
                  <c:v>59.9497</c:v>
                </c:pt>
                <c:pt idx="36">
                  <c:v>60.4929</c:v>
                </c:pt>
                <c:pt idx="37">
                  <c:v>60.99413333333334</c:v>
                </c:pt>
                <c:pt idx="38">
                  <c:v>61.23666666666654</c:v>
                </c:pt>
                <c:pt idx="39">
                  <c:v>61.6693</c:v>
                </c:pt>
                <c:pt idx="40">
                  <c:v>61.94613333333333</c:v>
                </c:pt>
                <c:pt idx="41">
                  <c:v>61.72753333333333</c:v>
                </c:pt>
                <c:pt idx="42">
                  <c:v>61.31886666666649</c:v>
                </c:pt>
                <c:pt idx="43">
                  <c:v>61.56723333333334</c:v>
                </c:pt>
                <c:pt idx="44">
                  <c:v>61.98493333333334</c:v>
                </c:pt>
                <c:pt idx="45">
                  <c:v>62.47043333333333</c:v>
                </c:pt>
                <c:pt idx="46">
                  <c:v>62.72016666666664</c:v>
                </c:pt>
                <c:pt idx="47">
                  <c:v>61.7449</c:v>
                </c:pt>
                <c:pt idx="48">
                  <c:v>60.56496666666653</c:v>
                </c:pt>
                <c:pt idx="49">
                  <c:v>60.93366666666649</c:v>
                </c:pt>
                <c:pt idx="50">
                  <c:v>61.7488</c:v>
                </c:pt>
                <c:pt idx="51">
                  <c:v>61.87393333333333</c:v>
                </c:pt>
                <c:pt idx="52">
                  <c:v>61.7935</c:v>
                </c:pt>
                <c:pt idx="53">
                  <c:v>62.872</c:v>
                </c:pt>
                <c:pt idx="54">
                  <c:v>63.34243333333333</c:v>
                </c:pt>
                <c:pt idx="55">
                  <c:v>64.01796666666666</c:v>
                </c:pt>
                <c:pt idx="56">
                  <c:v>64.5906</c:v>
                </c:pt>
                <c:pt idx="57">
                  <c:v>64.7242</c:v>
                </c:pt>
                <c:pt idx="58">
                  <c:v>64.9844</c:v>
                </c:pt>
                <c:pt idx="59">
                  <c:v>65.96603333333333</c:v>
                </c:pt>
                <c:pt idx="60">
                  <c:v>66.79366666666666</c:v>
                </c:pt>
                <c:pt idx="61">
                  <c:v>68.0199</c:v>
                </c:pt>
                <c:pt idx="62">
                  <c:v>68.9055</c:v>
                </c:pt>
                <c:pt idx="63">
                  <c:v>70.3077</c:v>
                </c:pt>
                <c:pt idx="64">
                  <c:v>71.06696666666665</c:v>
                </c:pt>
                <c:pt idx="65">
                  <c:v>71.32763333333331</c:v>
                </c:pt>
                <c:pt idx="66">
                  <c:v>72.0185</c:v>
                </c:pt>
                <c:pt idx="67">
                  <c:v>72.62209999999995</c:v>
                </c:pt>
                <c:pt idx="68">
                  <c:v>73.10539999999995</c:v>
                </c:pt>
                <c:pt idx="69">
                  <c:v>74.61269999999998</c:v>
                </c:pt>
                <c:pt idx="70">
                  <c:v>75.5299</c:v>
                </c:pt>
                <c:pt idx="71">
                  <c:v>76.5477</c:v>
                </c:pt>
                <c:pt idx="72">
                  <c:v>78.01313333333333</c:v>
                </c:pt>
                <c:pt idx="73">
                  <c:v>79.20823333333334</c:v>
                </c:pt>
                <c:pt idx="74">
                  <c:v>81.077</c:v>
                </c:pt>
                <c:pt idx="75">
                  <c:v>83.12616666666665</c:v>
                </c:pt>
                <c:pt idx="76">
                  <c:v>84.04116666666666</c:v>
                </c:pt>
                <c:pt idx="77">
                  <c:v>84.56503333333328</c:v>
                </c:pt>
                <c:pt idx="78">
                  <c:v>85.1433</c:v>
                </c:pt>
                <c:pt idx="79">
                  <c:v>86.31850000000001</c:v>
                </c:pt>
                <c:pt idx="80">
                  <c:v>87.2299</c:v>
                </c:pt>
                <c:pt idx="81">
                  <c:v>88.04540000000001</c:v>
                </c:pt>
                <c:pt idx="82">
                  <c:v>88.87193333333325</c:v>
                </c:pt>
                <c:pt idx="83">
                  <c:v>90.49336666666665</c:v>
                </c:pt>
                <c:pt idx="84">
                  <c:v>91.44633333333333</c:v>
                </c:pt>
                <c:pt idx="85">
                  <c:v>92.62893333333314</c:v>
                </c:pt>
                <c:pt idx="86">
                  <c:v>92.54116666666666</c:v>
                </c:pt>
                <c:pt idx="87">
                  <c:v>92.25256666666667</c:v>
                </c:pt>
                <c:pt idx="88">
                  <c:v>90.92723333333333</c:v>
                </c:pt>
                <c:pt idx="89">
                  <c:v>89.65216666666655</c:v>
                </c:pt>
                <c:pt idx="90">
                  <c:v>88.3399</c:v>
                </c:pt>
                <c:pt idx="91">
                  <c:v>87.32456666666667</c:v>
                </c:pt>
                <c:pt idx="92">
                  <c:v>87.95196666666667</c:v>
                </c:pt>
                <c:pt idx="93">
                  <c:v>89.35163333333331</c:v>
                </c:pt>
                <c:pt idx="94">
                  <c:v>89.87856666666653</c:v>
                </c:pt>
                <c:pt idx="95">
                  <c:v>89.82440000000001</c:v>
                </c:pt>
                <c:pt idx="96">
                  <c:v>90.40023333333333</c:v>
                </c:pt>
                <c:pt idx="97">
                  <c:v>89.69496666666667</c:v>
                </c:pt>
                <c:pt idx="98">
                  <c:v>90.28339999999998</c:v>
                </c:pt>
                <c:pt idx="99">
                  <c:v>91.03973333333325</c:v>
                </c:pt>
                <c:pt idx="100">
                  <c:v>91.60573333333309</c:v>
                </c:pt>
                <c:pt idx="101">
                  <c:v>92.01313333333333</c:v>
                </c:pt>
                <c:pt idx="102">
                  <c:v>92.49523333333333</c:v>
                </c:pt>
                <c:pt idx="103">
                  <c:v>93.77933333333321</c:v>
                </c:pt>
                <c:pt idx="104">
                  <c:v>95.09276666666665</c:v>
                </c:pt>
                <c:pt idx="105">
                  <c:v>95.60440000000001</c:v>
                </c:pt>
                <c:pt idx="106">
                  <c:v>95.18703333333328</c:v>
                </c:pt>
                <c:pt idx="107">
                  <c:v>95.9891</c:v>
                </c:pt>
                <c:pt idx="108">
                  <c:v>96.89530000000001</c:v>
                </c:pt>
                <c:pt idx="109">
                  <c:v>97.47180000000001</c:v>
                </c:pt>
                <c:pt idx="110">
                  <c:v>97.8477</c:v>
                </c:pt>
                <c:pt idx="111">
                  <c:v>98.0406</c:v>
                </c:pt>
                <c:pt idx="112">
                  <c:v>98.9252</c:v>
                </c:pt>
                <c:pt idx="113">
                  <c:v>100.1190666666667</c:v>
                </c:pt>
                <c:pt idx="114">
                  <c:v>100.3884</c:v>
                </c:pt>
                <c:pt idx="115">
                  <c:v>100.5673333333333</c:v>
                </c:pt>
                <c:pt idx="116">
                  <c:v>100.2225</c:v>
                </c:pt>
                <c:pt idx="117">
                  <c:v>98.8632</c:v>
                </c:pt>
                <c:pt idx="118">
                  <c:v>95.73956666666667</c:v>
                </c:pt>
                <c:pt idx="119">
                  <c:v>91.64776666666667</c:v>
                </c:pt>
                <c:pt idx="120">
                  <c:v>86.6885333333332</c:v>
                </c:pt>
                <c:pt idx="121">
                  <c:v>84.24333333333333</c:v>
                </c:pt>
                <c:pt idx="122">
                  <c:v>85.3131</c:v>
                </c:pt>
                <c:pt idx="123">
                  <c:v>86.62593333333312</c:v>
                </c:pt>
                <c:pt idx="124">
                  <c:v>88.3685</c:v>
                </c:pt>
                <c:pt idx="125">
                  <c:v>90.23956666666667</c:v>
                </c:pt>
                <c:pt idx="126">
                  <c:v>91.66693333333335</c:v>
                </c:pt>
                <c:pt idx="127">
                  <c:v>92.0099</c:v>
                </c:pt>
                <c:pt idx="128">
                  <c:v>92.57776666666665</c:v>
                </c:pt>
                <c:pt idx="129">
                  <c:v>92.8503</c:v>
                </c:pt>
                <c:pt idx="130">
                  <c:v>94.02626666666667</c:v>
                </c:pt>
                <c:pt idx="131">
                  <c:v>94.92</c:v>
                </c:pt>
                <c:pt idx="132">
                  <c:v>96.13223333333328</c:v>
                </c:pt>
                <c:pt idx="133">
                  <c:v>97.02356666666667</c:v>
                </c:pt>
                <c:pt idx="134">
                  <c:v>97.4024</c:v>
                </c:pt>
                <c:pt idx="135">
                  <c:v>97.97596666666668</c:v>
                </c:pt>
                <c:pt idx="136">
                  <c:v>98.98006666666667</c:v>
                </c:pt>
                <c:pt idx="137">
                  <c:v>99.44523333333332</c:v>
                </c:pt>
                <c:pt idx="138">
                  <c:v>100.0532</c:v>
                </c:pt>
                <c:pt idx="139">
                  <c:v>101.2504</c:v>
                </c:pt>
                <c:pt idx="140">
                  <c:v>102.2229</c:v>
                </c:pt>
                <c:pt idx="141">
                  <c:v>103.6591333333333</c:v>
                </c:pt>
                <c:pt idx="142">
                  <c:v>104.717</c:v>
                </c:pt>
                <c:pt idx="143">
                  <c:v>105.8281666666667</c:v>
                </c:pt>
                <c:pt idx="144">
                  <c:v>106.1878</c:v>
                </c:pt>
              </c:numCache>
            </c:numRef>
          </c:xVal>
          <c:yVal>
            <c:numRef>
              <c:f>'12_FTE-IPI'!$D$3:$D$387</c:f>
            </c:numRef>
          </c:yVal>
          <c:smooth val="0"/>
        </c:ser>
        <c:ser>
          <c:idx val="1"/>
          <c:order val="1"/>
          <c:tx>
            <c:v>1979q1-2001q1</c:v>
          </c:tx>
          <c:spPr>
            <a:ln w="47625">
              <a:noFill/>
            </a:ln>
          </c:spPr>
          <c:marker>
            <c:symbol val="diamond"/>
            <c:size val="3"/>
            <c:spPr>
              <a:ln>
                <a:solidFill>
                  <a:schemeClr val="accent2"/>
                </a:solidFill>
              </a:ln>
            </c:spPr>
          </c:marker>
          <c:trendline>
            <c:name>Trend 1971-2001</c:name>
            <c:spPr>
              <a:ln>
                <a:solidFill>
                  <a:schemeClr val="accent2"/>
                </a:solidFill>
              </a:ln>
            </c:spPr>
            <c:trendlineType val="linear"/>
            <c:dispRSqr val="1"/>
            <c:dispEq val="1"/>
            <c:trendlineLbl>
              <c:layout>
                <c:manualLayout>
                  <c:x val="-0.15414036728555"/>
                  <c:y val="0.155598446535646"/>
                </c:manualLayout>
              </c:layout>
              <c:numFmt formatCode="General" sourceLinked="0"/>
            </c:trendlineLbl>
          </c:trendline>
          <c:xVal>
            <c:numRef>
              <c:f>'12_FTE-IPI'!$C$243:$C$331</c:f>
              <c:numCache>
                <c:formatCode>General</c:formatCode>
                <c:ptCount val="89"/>
                <c:pt idx="0">
                  <c:v>51.6444</c:v>
                </c:pt>
                <c:pt idx="1">
                  <c:v>51.55713333333333</c:v>
                </c:pt>
                <c:pt idx="2">
                  <c:v>51.3943</c:v>
                </c:pt>
                <c:pt idx="3">
                  <c:v>51.5812</c:v>
                </c:pt>
                <c:pt idx="4">
                  <c:v>51.7873</c:v>
                </c:pt>
                <c:pt idx="5">
                  <c:v>49.6183</c:v>
                </c:pt>
                <c:pt idx="6">
                  <c:v>48.8339</c:v>
                </c:pt>
                <c:pt idx="7">
                  <c:v>50.7004</c:v>
                </c:pt>
                <c:pt idx="8">
                  <c:v>50.83183333333329</c:v>
                </c:pt>
                <c:pt idx="9">
                  <c:v>50.99363333333333</c:v>
                </c:pt>
                <c:pt idx="10">
                  <c:v>51.47193333333333</c:v>
                </c:pt>
                <c:pt idx="11">
                  <c:v>50.3363</c:v>
                </c:pt>
                <c:pt idx="12">
                  <c:v>49.31326666666648</c:v>
                </c:pt>
                <c:pt idx="13">
                  <c:v>48.696</c:v>
                </c:pt>
                <c:pt idx="14">
                  <c:v>48.01576666666653</c:v>
                </c:pt>
                <c:pt idx="15">
                  <c:v>47.12016666666658</c:v>
                </c:pt>
                <c:pt idx="16">
                  <c:v>47.65486666666647</c:v>
                </c:pt>
                <c:pt idx="17">
                  <c:v>48.71203333333333</c:v>
                </c:pt>
                <c:pt idx="18">
                  <c:v>50.38053333333333</c:v>
                </c:pt>
                <c:pt idx="19">
                  <c:v>51.6952</c:v>
                </c:pt>
                <c:pt idx="20">
                  <c:v>53.2149</c:v>
                </c:pt>
                <c:pt idx="21">
                  <c:v>54.0389</c:v>
                </c:pt>
                <c:pt idx="22">
                  <c:v>54.4223</c:v>
                </c:pt>
                <c:pt idx="23">
                  <c:v>54.46373333333333</c:v>
                </c:pt>
                <c:pt idx="24">
                  <c:v>54.61633333333333</c:v>
                </c:pt>
                <c:pt idx="25">
                  <c:v>54.6661</c:v>
                </c:pt>
                <c:pt idx="26">
                  <c:v>54.5744</c:v>
                </c:pt>
                <c:pt idx="27">
                  <c:v>54.90156666666651</c:v>
                </c:pt>
                <c:pt idx="28">
                  <c:v>55.2224</c:v>
                </c:pt>
                <c:pt idx="29">
                  <c:v>54.8977</c:v>
                </c:pt>
                <c:pt idx="30">
                  <c:v>55.12116666666657</c:v>
                </c:pt>
                <c:pt idx="31">
                  <c:v>55.7298</c:v>
                </c:pt>
                <c:pt idx="32">
                  <c:v>56.46986666666651</c:v>
                </c:pt>
                <c:pt idx="33">
                  <c:v>57.46036666666656</c:v>
                </c:pt>
                <c:pt idx="34">
                  <c:v>58.5152</c:v>
                </c:pt>
                <c:pt idx="35">
                  <c:v>59.9497</c:v>
                </c:pt>
                <c:pt idx="36">
                  <c:v>60.4929</c:v>
                </c:pt>
                <c:pt idx="37">
                  <c:v>60.99413333333334</c:v>
                </c:pt>
                <c:pt idx="38">
                  <c:v>61.23666666666654</c:v>
                </c:pt>
                <c:pt idx="39">
                  <c:v>61.6693</c:v>
                </c:pt>
                <c:pt idx="40">
                  <c:v>61.94613333333333</c:v>
                </c:pt>
                <c:pt idx="41">
                  <c:v>61.72753333333333</c:v>
                </c:pt>
                <c:pt idx="42">
                  <c:v>61.31886666666649</c:v>
                </c:pt>
                <c:pt idx="43">
                  <c:v>61.56723333333334</c:v>
                </c:pt>
                <c:pt idx="44">
                  <c:v>61.98493333333334</c:v>
                </c:pt>
                <c:pt idx="45">
                  <c:v>62.47043333333333</c:v>
                </c:pt>
                <c:pt idx="46">
                  <c:v>62.72016666666664</c:v>
                </c:pt>
                <c:pt idx="47">
                  <c:v>61.7449</c:v>
                </c:pt>
                <c:pt idx="48">
                  <c:v>60.56496666666653</c:v>
                </c:pt>
                <c:pt idx="49">
                  <c:v>60.93366666666649</c:v>
                </c:pt>
                <c:pt idx="50">
                  <c:v>61.7488</c:v>
                </c:pt>
                <c:pt idx="51">
                  <c:v>61.87393333333333</c:v>
                </c:pt>
                <c:pt idx="52">
                  <c:v>61.7935</c:v>
                </c:pt>
                <c:pt idx="53">
                  <c:v>62.872</c:v>
                </c:pt>
                <c:pt idx="54">
                  <c:v>63.34243333333333</c:v>
                </c:pt>
                <c:pt idx="55">
                  <c:v>64.01796666666666</c:v>
                </c:pt>
                <c:pt idx="56">
                  <c:v>64.5906</c:v>
                </c:pt>
                <c:pt idx="57">
                  <c:v>64.7242</c:v>
                </c:pt>
                <c:pt idx="58">
                  <c:v>64.9844</c:v>
                </c:pt>
                <c:pt idx="59">
                  <c:v>65.96603333333333</c:v>
                </c:pt>
                <c:pt idx="60">
                  <c:v>66.79366666666666</c:v>
                </c:pt>
                <c:pt idx="61">
                  <c:v>68.0199</c:v>
                </c:pt>
                <c:pt idx="62">
                  <c:v>68.9055</c:v>
                </c:pt>
                <c:pt idx="63">
                  <c:v>70.3077</c:v>
                </c:pt>
                <c:pt idx="64">
                  <c:v>71.06696666666665</c:v>
                </c:pt>
                <c:pt idx="65">
                  <c:v>71.32763333333331</c:v>
                </c:pt>
                <c:pt idx="66">
                  <c:v>72.0185</c:v>
                </c:pt>
                <c:pt idx="67">
                  <c:v>72.62209999999995</c:v>
                </c:pt>
                <c:pt idx="68">
                  <c:v>73.10539999999995</c:v>
                </c:pt>
                <c:pt idx="69">
                  <c:v>74.61269999999998</c:v>
                </c:pt>
                <c:pt idx="70">
                  <c:v>75.5299</c:v>
                </c:pt>
                <c:pt idx="71">
                  <c:v>76.5477</c:v>
                </c:pt>
                <c:pt idx="72">
                  <c:v>78.01313333333333</c:v>
                </c:pt>
                <c:pt idx="73">
                  <c:v>79.20823333333334</c:v>
                </c:pt>
                <c:pt idx="74">
                  <c:v>81.077</c:v>
                </c:pt>
                <c:pt idx="75">
                  <c:v>83.12616666666665</c:v>
                </c:pt>
                <c:pt idx="76">
                  <c:v>84.04116666666666</c:v>
                </c:pt>
                <c:pt idx="77">
                  <c:v>84.56503333333328</c:v>
                </c:pt>
                <c:pt idx="78">
                  <c:v>85.1433</c:v>
                </c:pt>
                <c:pt idx="79">
                  <c:v>86.31850000000001</c:v>
                </c:pt>
                <c:pt idx="80">
                  <c:v>87.2299</c:v>
                </c:pt>
                <c:pt idx="81">
                  <c:v>88.04540000000001</c:v>
                </c:pt>
                <c:pt idx="82">
                  <c:v>88.87193333333325</c:v>
                </c:pt>
                <c:pt idx="83">
                  <c:v>90.49336666666665</c:v>
                </c:pt>
                <c:pt idx="84">
                  <c:v>91.44633333333333</c:v>
                </c:pt>
                <c:pt idx="85">
                  <c:v>92.62893333333314</c:v>
                </c:pt>
                <c:pt idx="86">
                  <c:v>92.54116666666666</c:v>
                </c:pt>
                <c:pt idx="87">
                  <c:v>92.25256666666667</c:v>
                </c:pt>
                <c:pt idx="88">
                  <c:v>90.92723333333333</c:v>
                </c:pt>
              </c:numCache>
            </c:numRef>
          </c:xVal>
          <c:yVal>
            <c:numRef>
              <c:f>'12_FTE-IPI'!$E$243:$E$387</c:f>
              <c:numCache>
                <c:formatCode>General</c:formatCode>
                <c:ptCount val="145"/>
                <c:pt idx="0">
                  <c:v>5.3465676E7</c:v>
                </c:pt>
                <c:pt idx="1">
                  <c:v>5.3552724E7</c:v>
                </c:pt>
                <c:pt idx="2">
                  <c:v>5.3906408E7</c:v>
                </c:pt>
                <c:pt idx="3">
                  <c:v>5.4058916E7</c:v>
                </c:pt>
                <c:pt idx="4">
                  <c:v>5.38914E7</c:v>
                </c:pt>
                <c:pt idx="5">
                  <c:v>5.2836868E7</c:v>
                </c:pt>
                <c:pt idx="6">
                  <c:v>5.2459824E7</c:v>
                </c:pt>
                <c:pt idx="7">
                  <c:v>5.328516E7</c:v>
                </c:pt>
                <c:pt idx="8">
                  <c:v>5.3637736E7</c:v>
                </c:pt>
                <c:pt idx="9">
                  <c:v>5.381126E7</c:v>
                </c:pt>
                <c:pt idx="10">
                  <c:v>5.3780924E7</c:v>
                </c:pt>
                <c:pt idx="11">
                  <c:v>5.3256692E7</c:v>
                </c:pt>
                <c:pt idx="12">
                  <c:v>5.223894E7</c:v>
                </c:pt>
                <c:pt idx="13">
                  <c:v>5.2004832E7</c:v>
                </c:pt>
                <c:pt idx="14">
                  <c:v>5.1487424E7</c:v>
                </c:pt>
                <c:pt idx="15">
                  <c:v>5.0791176E7</c:v>
                </c:pt>
                <c:pt idx="16">
                  <c:v>5.1018436E7</c:v>
                </c:pt>
                <c:pt idx="17">
                  <c:v>5.1861784E7</c:v>
                </c:pt>
                <c:pt idx="18">
                  <c:v>5.2661308E7</c:v>
                </c:pt>
                <c:pt idx="19">
                  <c:v>5.3923576E7</c:v>
                </c:pt>
                <c:pt idx="20">
                  <c:v>5.4742324E7</c:v>
                </c:pt>
                <c:pt idx="21">
                  <c:v>5.5381352E7</c:v>
                </c:pt>
                <c:pt idx="22">
                  <c:v>5.5841056E7</c:v>
                </c:pt>
                <c:pt idx="23">
                  <c:v>5.6263672E7</c:v>
                </c:pt>
                <c:pt idx="24">
                  <c:v>5.6506992E7</c:v>
                </c:pt>
                <c:pt idx="25">
                  <c:v>5.6963784E7</c:v>
                </c:pt>
                <c:pt idx="26">
                  <c:v>5.7087076E7</c:v>
                </c:pt>
                <c:pt idx="27">
                  <c:v>5.7546808E7</c:v>
                </c:pt>
                <c:pt idx="28">
                  <c:v>5.7857652E7</c:v>
                </c:pt>
                <c:pt idx="29">
                  <c:v>5.7815708E7</c:v>
                </c:pt>
                <c:pt idx="30">
                  <c:v>5.7978768E7</c:v>
                </c:pt>
                <c:pt idx="31">
                  <c:v>5.8332636E7</c:v>
                </c:pt>
                <c:pt idx="32">
                  <c:v>5.89649E7</c:v>
                </c:pt>
                <c:pt idx="33">
                  <c:v>5.9425E7</c:v>
                </c:pt>
                <c:pt idx="34">
                  <c:v>5.9950424E7</c:v>
                </c:pt>
                <c:pt idx="35">
                  <c:v>6.0468936E7</c:v>
                </c:pt>
                <c:pt idx="36">
                  <c:v>6.0697224E7</c:v>
                </c:pt>
                <c:pt idx="37">
                  <c:v>6.1237384E7</c:v>
                </c:pt>
                <c:pt idx="38">
                  <c:v>6.1646324E7</c:v>
                </c:pt>
                <c:pt idx="39">
                  <c:v>6.2209752E7</c:v>
                </c:pt>
                <c:pt idx="40">
                  <c:v>6.2699348E7</c:v>
                </c:pt>
                <c:pt idx="41">
                  <c:v>6.280074E7</c:v>
                </c:pt>
                <c:pt idx="42">
                  <c:v>6.2909052E7</c:v>
                </c:pt>
                <c:pt idx="43">
                  <c:v>6.316814E7</c:v>
                </c:pt>
                <c:pt idx="44">
                  <c:v>6.3606276E7</c:v>
                </c:pt>
                <c:pt idx="45">
                  <c:v>6.3431092E7</c:v>
                </c:pt>
                <c:pt idx="46">
                  <c:v>6.3038292E7</c:v>
                </c:pt>
                <c:pt idx="47">
                  <c:v>6.2678644E7</c:v>
                </c:pt>
                <c:pt idx="48">
                  <c:v>6.2087232E7</c:v>
                </c:pt>
                <c:pt idx="49">
                  <c:v>6.1666116E7</c:v>
                </c:pt>
                <c:pt idx="50">
                  <c:v>6.178124E7</c:v>
                </c:pt>
                <c:pt idx="51">
                  <c:v>6.181806E7</c:v>
                </c:pt>
                <c:pt idx="52">
                  <c:v>6.1789484E7</c:v>
                </c:pt>
                <c:pt idx="53">
                  <c:v>6.2301608E7</c:v>
                </c:pt>
                <c:pt idx="54">
                  <c:v>6.2385476E7</c:v>
                </c:pt>
                <c:pt idx="55">
                  <c:v>6.2675784E7</c:v>
                </c:pt>
                <c:pt idx="56">
                  <c:v>6.3244032E7</c:v>
                </c:pt>
                <c:pt idx="57">
                  <c:v>6.3823776E7</c:v>
                </c:pt>
                <c:pt idx="58">
                  <c:v>6.433984E7</c:v>
                </c:pt>
                <c:pt idx="59">
                  <c:v>6.496354E7</c:v>
                </c:pt>
                <c:pt idx="60">
                  <c:v>6.54909E7</c:v>
                </c:pt>
                <c:pt idx="61">
                  <c:v>6.650106E7</c:v>
                </c:pt>
                <c:pt idx="62">
                  <c:v>6.7260656E7</c:v>
                </c:pt>
                <c:pt idx="63">
                  <c:v>6.784656E7</c:v>
                </c:pt>
                <c:pt idx="64">
                  <c:v>6.8236992E7</c:v>
                </c:pt>
                <c:pt idx="65">
                  <c:v>6.8295224E7</c:v>
                </c:pt>
                <c:pt idx="66">
                  <c:v>6.87212E7</c:v>
                </c:pt>
                <c:pt idx="67">
                  <c:v>6.9027232E7</c:v>
                </c:pt>
                <c:pt idx="68">
                  <c:v>6.907668E7</c:v>
                </c:pt>
                <c:pt idx="69">
                  <c:v>6.9980112E7</c:v>
                </c:pt>
                <c:pt idx="70">
                  <c:v>7.0631952E7</c:v>
                </c:pt>
                <c:pt idx="71">
                  <c:v>7.1195664E7</c:v>
                </c:pt>
                <c:pt idx="72">
                  <c:v>7.1698632E7</c:v>
                </c:pt>
                <c:pt idx="73">
                  <c:v>7.2505072E7</c:v>
                </c:pt>
                <c:pt idx="74">
                  <c:v>7.3088128E7</c:v>
                </c:pt>
                <c:pt idx="75">
                  <c:v>7.3660704E7</c:v>
                </c:pt>
                <c:pt idx="76">
                  <c:v>7.4025264E7</c:v>
                </c:pt>
                <c:pt idx="77">
                  <c:v>7.4269864E7</c:v>
                </c:pt>
                <c:pt idx="78">
                  <c:v>7.4734192E7</c:v>
                </c:pt>
                <c:pt idx="79">
                  <c:v>7.5210032E7</c:v>
                </c:pt>
                <c:pt idx="80">
                  <c:v>7.5441008E7</c:v>
                </c:pt>
                <c:pt idx="81">
                  <c:v>7.5919968E7</c:v>
                </c:pt>
                <c:pt idx="82">
                  <c:v>7.6355752E7</c:v>
                </c:pt>
                <c:pt idx="83">
                  <c:v>7.699236E7</c:v>
                </c:pt>
                <c:pt idx="84">
                  <c:v>7.7433832E7</c:v>
                </c:pt>
                <c:pt idx="85">
                  <c:v>7.764684E7</c:v>
                </c:pt>
                <c:pt idx="86">
                  <c:v>7.773368E7</c:v>
                </c:pt>
                <c:pt idx="87">
                  <c:v>7.7676568E7</c:v>
                </c:pt>
                <c:pt idx="88">
                  <c:v>7.7510472E7</c:v>
                </c:pt>
                <c:pt idx="89">
                  <c:v>7.6945968E7</c:v>
                </c:pt>
                <c:pt idx="90">
                  <c:v>7.6329024E7</c:v>
                </c:pt>
                <c:pt idx="91">
                  <c:v>7.546548E7</c:v>
                </c:pt>
                <c:pt idx="92">
                  <c:v>7.5317752E7</c:v>
                </c:pt>
                <c:pt idx="93">
                  <c:v>7.52748E7</c:v>
                </c:pt>
                <c:pt idx="94">
                  <c:v>7.4872392E7</c:v>
                </c:pt>
                <c:pt idx="95">
                  <c:v>7.4683072E7</c:v>
                </c:pt>
                <c:pt idx="96">
                  <c:v>7.4371608E7</c:v>
                </c:pt>
                <c:pt idx="97">
                  <c:v>7.3885408E7</c:v>
                </c:pt>
                <c:pt idx="98">
                  <c:v>7.3844768E7</c:v>
                </c:pt>
                <c:pt idx="99">
                  <c:v>7.419976E7</c:v>
                </c:pt>
                <c:pt idx="100">
                  <c:v>7.4492128E7</c:v>
                </c:pt>
                <c:pt idx="101">
                  <c:v>7.498632E7</c:v>
                </c:pt>
                <c:pt idx="102">
                  <c:v>7.5516184E7</c:v>
                </c:pt>
                <c:pt idx="103">
                  <c:v>7.5908088E7</c:v>
                </c:pt>
                <c:pt idx="104">
                  <c:v>7.6270248E7</c:v>
                </c:pt>
                <c:pt idx="105">
                  <c:v>7.6861264E7</c:v>
                </c:pt>
                <c:pt idx="106">
                  <c:v>7.7369192E7</c:v>
                </c:pt>
                <c:pt idx="107">
                  <c:v>7.7875888E7</c:v>
                </c:pt>
                <c:pt idx="108">
                  <c:v>7.8748552E7</c:v>
                </c:pt>
                <c:pt idx="109">
                  <c:v>7.9274536E7</c:v>
                </c:pt>
                <c:pt idx="110">
                  <c:v>7.9539464E7</c:v>
                </c:pt>
                <c:pt idx="111">
                  <c:v>7.979972E7</c:v>
                </c:pt>
                <c:pt idx="112">
                  <c:v>8.0077728E7</c:v>
                </c:pt>
                <c:pt idx="113">
                  <c:v>8.0551864E7</c:v>
                </c:pt>
                <c:pt idx="114">
                  <c:v>8.0566528E7</c:v>
                </c:pt>
                <c:pt idx="115">
                  <c:v>8.076904E7</c:v>
                </c:pt>
                <c:pt idx="116">
                  <c:v>8.0627952E7</c:v>
                </c:pt>
                <c:pt idx="117">
                  <c:v>8.019448E7</c:v>
                </c:pt>
                <c:pt idx="118">
                  <c:v>7.9491584E7</c:v>
                </c:pt>
                <c:pt idx="119">
                  <c:v>7.7787736E7</c:v>
                </c:pt>
                <c:pt idx="120">
                  <c:v>7.5689576E7</c:v>
                </c:pt>
                <c:pt idx="121">
                  <c:v>7.4053904E7</c:v>
                </c:pt>
                <c:pt idx="122">
                  <c:v>7.355952E7</c:v>
                </c:pt>
                <c:pt idx="123">
                  <c:v>7.3297504E7</c:v>
                </c:pt>
                <c:pt idx="124">
                  <c:v>7.348036E7</c:v>
                </c:pt>
                <c:pt idx="125">
                  <c:v>7.3995504E7</c:v>
                </c:pt>
                <c:pt idx="126">
                  <c:v>7.4429944E7</c:v>
                </c:pt>
                <c:pt idx="127">
                  <c:v>7.4921184E7</c:v>
                </c:pt>
                <c:pt idx="128">
                  <c:v>7.5048056E7</c:v>
                </c:pt>
                <c:pt idx="129">
                  <c:v>7.5844432E7</c:v>
                </c:pt>
                <c:pt idx="130">
                  <c:v>7.6331272E7</c:v>
                </c:pt>
                <c:pt idx="131">
                  <c:v>7.6972208E7</c:v>
                </c:pt>
                <c:pt idx="132">
                  <c:v>7.770792E7</c:v>
                </c:pt>
                <c:pt idx="133">
                  <c:v>7.7867904E7</c:v>
                </c:pt>
                <c:pt idx="134">
                  <c:v>7.7990632E7</c:v>
                </c:pt>
                <c:pt idx="135">
                  <c:v>7.8581512E7</c:v>
                </c:pt>
                <c:pt idx="136">
                  <c:v>7.9174416E7</c:v>
                </c:pt>
                <c:pt idx="137">
                  <c:v>7.9502792E7</c:v>
                </c:pt>
                <c:pt idx="138">
                  <c:v>7.9655784E7</c:v>
                </c:pt>
                <c:pt idx="139">
                  <c:v>8.0197608E7</c:v>
                </c:pt>
                <c:pt idx="140">
                  <c:v>8.0437256E7</c:v>
                </c:pt>
                <c:pt idx="141">
                  <c:v>8.1332136E7</c:v>
                </c:pt>
                <c:pt idx="142">
                  <c:v>8.1817144E7</c:v>
                </c:pt>
                <c:pt idx="143">
                  <c:v>8.2521456E7</c:v>
                </c:pt>
                <c:pt idx="144">
                  <c:v>8.2895352E7</c:v>
                </c:pt>
              </c:numCache>
            </c:numRef>
          </c:yVal>
          <c:smooth val="0"/>
        </c:ser>
        <c:ser>
          <c:idx val="2"/>
          <c:order val="2"/>
          <c:tx>
            <c:v>2001q2-2007q4</c:v>
          </c:tx>
          <c:spPr>
            <a:ln w="47625">
              <a:noFill/>
            </a:ln>
          </c:spPr>
          <c:marker>
            <c:symbol val="diamond"/>
            <c:size val="3"/>
          </c:marker>
          <c:trendline>
            <c:name>Trend 2001-2007</c:name>
            <c:spPr>
              <a:ln w="22225">
                <a:solidFill>
                  <a:schemeClr val="accent3"/>
                </a:solidFill>
              </a:ln>
            </c:spPr>
            <c:trendlineType val="linear"/>
            <c:dispRSqr val="1"/>
            <c:dispEq val="1"/>
            <c:trendlineLbl>
              <c:layout>
                <c:manualLayout>
                  <c:x val="-0.0977820047774927"/>
                  <c:y val="-0.0254051170432964"/>
                </c:manualLayout>
              </c:layout>
              <c:numFmt formatCode="General" sourceLinked="0"/>
            </c:trendlineLbl>
          </c:trendline>
          <c:xVal>
            <c:numRef>
              <c:f>'12_FTE-IPI'!$C$332:$C$358</c:f>
              <c:numCache>
                <c:formatCode>General</c:formatCode>
                <c:ptCount val="27"/>
                <c:pt idx="0">
                  <c:v>89.65216666666655</c:v>
                </c:pt>
                <c:pt idx="1">
                  <c:v>88.3399</c:v>
                </c:pt>
                <c:pt idx="2">
                  <c:v>87.32456666666667</c:v>
                </c:pt>
                <c:pt idx="3">
                  <c:v>87.95196666666667</c:v>
                </c:pt>
                <c:pt idx="4">
                  <c:v>89.35163333333331</c:v>
                </c:pt>
                <c:pt idx="5">
                  <c:v>89.87856666666653</c:v>
                </c:pt>
                <c:pt idx="6">
                  <c:v>89.82440000000001</c:v>
                </c:pt>
                <c:pt idx="7">
                  <c:v>90.40023333333333</c:v>
                </c:pt>
                <c:pt idx="8">
                  <c:v>89.69496666666667</c:v>
                </c:pt>
                <c:pt idx="9">
                  <c:v>90.28339999999998</c:v>
                </c:pt>
                <c:pt idx="10">
                  <c:v>91.03973333333325</c:v>
                </c:pt>
                <c:pt idx="11">
                  <c:v>91.60573333333309</c:v>
                </c:pt>
                <c:pt idx="12">
                  <c:v>92.01313333333333</c:v>
                </c:pt>
                <c:pt idx="13">
                  <c:v>92.49523333333333</c:v>
                </c:pt>
                <c:pt idx="14">
                  <c:v>93.77933333333321</c:v>
                </c:pt>
                <c:pt idx="15">
                  <c:v>95.09276666666665</c:v>
                </c:pt>
                <c:pt idx="16">
                  <c:v>95.60440000000001</c:v>
                </c:pt>
                <c:pt idx="17">
                  <c:v>95.18703333333328</c:v>
                </c:pt>
                <c:pt idx="18">
                  <c:v>95.9891</c:v>
                </c:pt>
                <c:pt idx="19">
                  <c:v>96.89530000000001</c:v>
                </c:pt>
                <c:pt idx="20">
                  <c:v>97.47180000000001</c:v>
                </c:pt>
                <c:pt idx="21">
                  <c:v>97.8477</c:v>
                </c:pt>
                <c:pt idx="22">
                  <c:v>98.0406</c:v>
                </c:pt>
                <c:pt idx="23">
                  <c:v>98.9252</c:v>
                </c:pt>
                <c:pt idx="24">
                  <c:v>100.1190666666667</c:v>
                </c:pt>
                <c:pt idx="25">
                  <c:v>100.3884</c:v>
                </c:pt>
                <c:pt idx="26">
                  <c:v>100.5673333333333</c:v>
                </c:pt>
              </c:numCache>
            </c:numRef>
          </c:xVal>
          <c:yVal>
            <c:numRef>
              <c:f>'12_FTE-IPI'!$E$332:$E$358</c:f>
              <c:numCache>
                <c:formatCode>General</c:formatCode>
                <c:ptCount val="27"/>
                <c:pt idx="0">
                  <c:v>7.6945968E7</c:v>
                </c:pt>
                <c:pt idx="1">
                  <c:v>7.6329024E7</c:v>
                </c:pt>
                <c:pt idx="2">
                  <c:v>7.546548E7</c:v>
                </c:pt>
                <c:pt idx="3">
                  <c:v>7.5317752E7</c:v>
                </c:pt>
                <c:pt idx="4">
                  <c:v>7.52748E7</c:v>
                </c:pt>
                <c:pt idx="5">
                  <c:v>7.4872392E7</c:v>
                </c:pt>
                <c:pt idx="6">
                  <c:v>7.4683072E7</c:v>
                </c:pt>
                <c:pt idx="7">
                  <c:v>7.4371608E7</c:v>
                </c:pt>
                <c:pt idx="8">
                  <c:v>7.3885408E7</c:v>
                </c:pt>
                <c:pt idx="9">
                  <c:v>7.3844768E7</c:v>
                </c:pt>
                <c:pt idx="10">
                  <c:v>7.419976E7</c:v>
                </c:pt>
                <c:pt idx="11">
                  <c:v>7.4492128E7</c:v>
                </c:pt>
                <c:pt idx="12">
                  <c:v>7.498632E7</c:v>
                </c:pt>
                <c:pt idx="13">
                  <c:v>7.5516184E7</c:v>
                </c:pt>
                <c:pt idx="14">
                  <c:v>7.5908088E7</c:v>
                </c:pt>
                <c:pt idx="15">
                  <c:v>7.6270248E7</c:v>
                </c:pt>
                <c:pt idx="16">
                  <c:v>7.6861264E7</c:v>
                </c:pt>
                <c:pt idx="17">
                  <c:v>7.7369192E7</c:v>
                </c:pt>
                <c:pt idx="18">
                  <c:v>7.7875888E7</c:v>
                </c:pt>
                <c:pt idx="19">
                  <c:v>7.8748552E7</c:v>
                </c:pt>
                <c:pt idx="20">
                  <c:v>7.9274536E7</c:v>
                </c:pt>
                <c:pt idx="21">
                  <c:v>7.9539464E7</c:v>
                </c:pt>
                <c:pt idx="22">
                  <c:v>7.979972E7</c:v>
                </c:pt>
                <c:pt idx="23">
                  <c:v>8.0077728E7</c:v>
                </c:pt>
                <c:pt idx="24">
                  <c:v>8.0551864E7</c:v>
                </c:pt>
                <c:pt idx="25">
                  <c:v>8.0566528E7</c:v>
                </c:pt>
                <c:pt idx="26">
                  <c:v>8.076904E7</c:v>
                </c:pt>
              </c:numCache>
            </c:numRef>
          </c:yVal>
          <c:smooth val="0"/>
        </c:ser>
        <c:ser>
          <c:idx val="3"/>
          <c:order val="3"/>
          <c:tx>
            <c:v>2008q1-2015q1</c:v>
          </c:tx>
          <c:spPr>
            <a:ln w="47625">
              <a:noFill/>
            </a:ln>
          </c:spPr>
          <c:marker>
            <c:symbol val="diamond"/>
            <c:size val="3"/>
            <c:spPr>
              <a:ln>
                <a:solidFill>
                  <a:schemeClr val="accent1"/>
                </a:solidFill>
              </a:ln>
            </c:spPr>
          </c:marker>
          <c:trendline>
            <c:name>Trend 2008-2015</c:name>
            <c:spPr>
              <a:ln>
                <a:solidFill>
                  <a:schemeClr val="accent1"/>
                </a:solidFill>
              </a:ln>
            </c:spPr>
            <c:trendlineType val="linear"/>
            <c:dispRSqr val="1"/>
            <c:dispEq val="1"/>
            <c:trendlineLbl>
              <c:layout>
                <c:manualLayout>
                  <c:x val="0.0110499108959695"/>
                  <c:y val="-0.0178861788617886"/>
                </c:manualLayout>
              </c:layout>
              <c:numFmt formatCode="General" sourceLinked="0"/>
            </c:trendlineLbl>
          </c:trendline>
          <c:xVal>
            <c:numRef>
              <c:f>'12_FTE-IPI'!$C$359:$C$387</c:f>
              <c:numCache>
                <c:formatCode>General</c:formatCode>
                <c:ptCount val="29"/>
                <c:pt idx="0">
                  <c:v>100.2225</c:v>
                </c:pt>
                <c:pt idx="1">
                  <c:v>98.8632</c:v>
                </c:pt>
                <c:pt idx="2">
                  <c:v>95.73956666666667</c:v>
                </c:pt>
                <c:pt idx="3">
                  <c:v>91.64776666666667</c:v>
                </c:pt>
                <c:pt idx="4">
                  <c:v>86.6885333333332</c:v>
                </c:pt>
                <c:pt idx="5">
                  <c:v>84.24333333333333</c:v>
                </c:pt>
                <c:pt idx="6">
                  <c:v>85.3131</c:v>
                </c:pt>
                <c:pt idx="7">
                  <c:v>86.62593333333312</c:v>
                </c:pt>
                <c:pt idx="8">
                  <c:v>88.3685</c:v>
                </c:pt>
                <c:pt idx="9">
                  <c:v>90.23956666666667</c:v>
                </c:pt>
                <c:pt idx="10">
                  <c:v>91.66693333333335</c:v>
                </c:pt>
                <c:pt idx="11">
                  <c:v>92.0099</c:v>
                </c:pt>
                <c:pt idx="12">
                  <c:v>92.57776666666665</c:v>
                </c:pt>
                <c:pt idx="13">
                  <c:v>92.8503</c:v>
                </c:pt>
                <c:pt idx="14">
                  <c:v>94.02626666666667</c:v>
                </c:pt>
                <c:pt idx="15">
                  <c:v>94.92</c:v>
                </c:pt>
                <c:pt idx="16">
                  <c:v>96.13223333333328</c:v>
                </c:pt>
                <c:pt idx="17">
                  <c:v>97.02356666666667</c:v>
                </c:pt>
                <c:pt idx="18">
                  <c:v>97.4024</c:v>
                </c:pt>
                <c:pt idx="19">
                  <c:v>97.97596666666668</c:v>
                </c:pt>
                <c:pt idx="20">
                  <c:v>98.98006666666667</c:v>
                </c:pt>
                <c:pt idx="21">
                  <c:v>99.44523333333332</c:v>
                </c:pt>
                <c:pt idx="22">
                  <c:v>100.0532</c:v>
                </c:pt>
                <c:pt idx="23">
                  <c:v>101.2504</c:v>
                </c:pt>
                <c:pt idx="24">
                  <c:v>102.2229</c:v>
                </c:pt>
                <c:pt idx="25">
                  <c:v>103.6591333333333</c:v>
                </c:pt>
                <c:pt idx="26">
                  <c:v>104.717</c:v>
                </c:pt>
                <c:pt idx="27">
                  <c:v>105.8281666666667</c:v>
                </c:pt>
                <c:pt idx="28">
                  <c:v>106.1878</c:v>
                </c:pt>
              </c:numCache>
            </c:numRef>
          </c:xVal>
          <c:yVal>
            <c:numRef>
              <c:f>'12_FTE-IPI'!$E$359:$E$387</c:f>
              <c:numCache>
                <c:formatCode>General</c:formatCode>
                <c:ptCount val="29"/>
                <c:pt idx="0">
                  <c:v>8.0627952E7</c:v>
                </c:pt>
                <c:pt idx="1">
                  <c:v>8.019448E7</c:v>
                </c:pt>
                <c:pt idx="2">
                  <c:v>7.9491584E7</c:v>
                </c:pt>
                <c:pt idx="3">
                  <c:v>7.7787736E7</c:v>
                </c:pt>
                <c:pt idx="4">
                  <c:v>7.5689576E7</c:v>
                </c:pt>
                <c:pt idx="5">
                  <c:v>7.4053904E7</c:v>
                </c:pt>
                <c:pt idx="6">
                  <c:v>7.355952E7</c:v>
                </c:pt>
                <c:pt idx="7">
                  <c:v>7.3297504E7</c:v>
                </c:pt>
                <c:pt idx="8">
                  <c:v>7.348036E7</c:v>
                </c:pt>
                <c:pt idx="9">
                  <c:v>7.3995504E7</c:v>
                </c:pt>
                <c:pt idx="10">
                  <c:v>7.4429944E7</c:v>
                </c:pt>
                <c:pt idx="11">
                  <c:v>7.4921184E7</c:v>
                </c:pt>
                <c:pt idx="12">
                  <c:v>7.5048056E7</c:v>
                </c:pt>
                <c:pt idx="13">
                  <c:v>7.5844432E7</c:v>
                </c:pt>
                <c:pt idx="14">
                  <c:v>7.6331272E7</c:v>
                </c:pt>
                <c:pt idx="15">
                  <c:v>7.6972208E7</c:v>
                </c:pt>
                <c:pt idx="16">
                  <c:v>7.770792E7</c:v>
                </c:pt>
                <c:pt idx="17">
                  <c:v>7.7867904E7</c:v>
                </c:pt>
                <c:pt idx="18">
                  <c:v>7.7990632E7</c:v>
                </c:pt>
                <c:pt idx="19">
                  <c:v>7.8581512E7</c:v>
                </c:pt>
                <c:pt idx="20">
                  <c:v>7.9174416E7</c:v>
                </c:pt>
                <c:pt idx="21">
                  <c:v>7.9502792E7</c:v>
                </c:pt>
                <c:pt idx="22">
                  <c:v>7.9655784E7</c:v>
                </c:pt>
                <c:pt idx="23">
                  <c:v>8.0197608E7</c:v>
                </c:pt>
                <c:pt idx="24">
                  <c:v>8.0437256E7</c:v>
                </c:pt>
                <c:pt idx="25">
                  <c:v>8.1332136E7</c:v>
                </c:pt>
                <c:pt idx="26">
                  <c:v>8.1817144E7</c:v>
                </c:pt>
                <c:pt idx="27">
                  <c:v>8.2521456E7</c:v>
                </c:pt>
                <c:pt idx="28">
                  <c:v>8.2895352E7</c:v>
                </c:pt>
              </c:numCache>
            </c:numRef>
          </c:yVal>
          <c:smooth val="0"/>
        </c:ser>
        <c:dLbls>
          <c:showLegendKey val="0"/>
          <c:showVal val="0"/>
          <c:showCatName val="0"/>
          <c:showSerName val="0"/>
          <c:showPercent val="0"/>
          <c:showBubbleSize val="0"/>
        </c:dLbls>
        <c:axId val="-2090626280"/>
        <c:axId val="-2090620824"/>
      </c:scatterChart>
      <c:valAx>
        <c:axId val="-2090626280"/>
        <c:scaling>
          <c:orientation val="minMax"/>
          <c:min val="40.0"/>
        </c:scaling>
        <c:delete val="0"/>
        <c:axPos val="b"/>
        <c:title>
          <c:tx>
            <c:rich>
              <a:bodyPr/>
              <a:lstStyle/>
              <a:p>
                <a:pPr>
                  <a:defRPr/>
                </a:pPr>
                <a:r>
                  <a:rPr lang="en-US"/>
                  <a:t>IP Index</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090620824"/>
        <c:crosses val="autoZero"/>
        <c:crossBetween val="midCat"/>
      </c:valAx>
      <c:valAx>
        <c:axId val="-2090620824"/>
        <c:scaling>
          <c:orientation val="minMax"/>
          <c:min val="5.0E7"/>
        </c:scaling>
        <c:delete val="0"/>
        <c:axPos val="l"/>
        <c:majorGridlines/>
        <c:title>
          <c:tx>
            <c:rich>
              <a:bodyPr rot="-5400000" vert="horz"/>
              <a:lstStyle/>
              <a:p>
                <a:pPr>
                  <a:defRPr/>
                </a:pPr>
                <a:r>
                  <a:rPr lang="en-US"/>
                  <a:t>FTE</a:t>
                </a:r>
              </a:p>
            </c:rich>
          </c:tx>
          <c:layout/>
          <c:overlay val="0"/>
        </c:title>
        <c:numFmt formatCode="General" sourceLinked="1"/>
        <c:majorTickMark val="out"/>
        <c:minorTickMark val="none"/>
        <c:tickLblPos val="nextTo"/>
        <c:crossAx val="-2090626280"/>
        <c:crosses val="autoZero"/>
        <c:crossBetween val="midCat"/>
      </c:valAx>
    </c:plotArea>
    <c:legend>
      <c:legendPos val="b"/>
      <c:layout>
        <c:manualLayout>
          <c:xMode val="edge"/>
          <c:yMode val="edge"/>
          <c:x val="0.279534510433387"/>
          <c:y val="0.911363250646301"/>
          <c:w val="0.670465489566613"/>
          <c:h val="0.0769816272965879"/>
        </c:manualLayout>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strRef>
              <c:f>'14_AE-GDP'!$C$2</c:f>
              <c:strCache>
                <c:ptCount val="1"/>
                <c:pt idx="0">
                  <c:v>o_ipi</c:v>
                </c:pt>
              </c:strCache>
            </c:strRef>
          </c:tx>
          <c:xVal>
            <c:numRef>
              <c:f>'14_AE-GDP'!$B$3:$B$386</c:f>
              <c:numCache>
                <c:formatCode>General</c:formatCode>
                <c:ptCount val="144"/>
                <c:pt idx="0">
                  <c:v>6433.0</c:v>
                </c:pt>
                <c:pt idx="1">
                  <c:v>6440.8</c:v>
                </c:pt>
                <c:pt idx="2">
                  <c:v>6487.1</c:v>
                </c:pt>
                <c:pt idx="3">
                  <c:v>6503.9</c:v>
                </c:pt>
                <c:pt idx="4">
                  <c:v>6524.9</c:v>
                </c:pt>
                <c:pt idx="5">
                  <c:v>6392.6</c:v>
                </c:pt>
                <c:pt idx="6">
                  <c:v>6382.9</c:v>
                </c:pt>
                <c:pt idx="7">
                  <c:v>6501.2</c:v>
                </c:pt>
                <c:pt idx="8">
                  <c:v>6635.7</c:v>
                </c:pt>
                <c:pt idx="9">
                  <c:v>6587.3</c:v>
                </c:pt>
                <c:pt idx="10">
                  <c:v>6662.9</c:v>
                </c:pt>
                <c:pt idx="11">
                  <c:v>6585.1</c:v>
                </c:pt>
                <c:pt idx="12">
                  <c:v>6475.0</c:v>
                </c:pt>
                <c:pt idx="13">
                  <c:v>6510.2</c:v>
                </c:pt>
                <c:pt idx="14">
                  <c:v>6486.8</c:v>
                </c:pt>
                <c:pt idx="15">
                  <c:v>6493.1</c:v>
                </c:pt>
                <c:pt idx="16">
                  <c:v>6578.2</c:v>
                </c:pt>
                <c:pt idx="17">
                  <c:v>6728.3</c:v>
                </c:pt>
                <c:pt idx="18">
                  <c:v>6860.0</c:v>
                </c:pt>
                <c:pt idx="19">
                  <c:v>7001.5</c:v>
                </c:pt>
                <c:pt idx="20">
                  <c:v>7140.6</c:v>
                </c:pt>
                <c:pt idx="21">
                  <c:v>7266.0</c:v>
                </c:pt>
                <c:pt idx="22">
                  <c:v>7337.5</c:v>
                </c:pt>
                <c:pt idx="23">
                  <c:v>7396.0</c:v>
                </c:pt>
                <c:pt idx="24">
                  <c:v>7469.5</c:v>
                </c:pt>
                <c:pt idx="25">
                  <c:v>7537.9</c:v>
                </c:pt>
                <c:pt idx="26">
                  <c:v>7655.2</c:v>
                </c:pt>
                <c:pt idx="27">
                  <c:v>7712.6</c:v>
                </c:pt>
                <c:pt idx="28">
                  <c:v>7784.1</c:v>
                </c:pt>
                <c:pt idx="29">
                  <c:v>7819.8</c:v>
                </c:pt>
                <c:pt idx="30">
                  <c:v>7898.6</c:v>
                </c:pt>
                <c:pt idx="31">
                  <c:v>7939.5</c:v>
                </c:pt>
                <c:pt idx="32">
                  <c:v>7995.0</c:v>
                </c:pt>
                <c:pt idx="33">
                  <c:v>8084.7</c:v>
                </c:pt>
                <c:pt idx="34">
                  <c:v>8158.0</c:v>
                </c:pt>
                <c:pt idx="35">
                  <c:v>8292.7</c:v>
                </c:pt>
                <c:pt idx="36">
                  <c:v>8339.299999999987</c:v>
                </c:pt>
                <c:pt idx="37">
                  <c:v>8449.5</c:v>
                </c:pt>
                <c:pt idx="38">
                  <c:v>8498.299999999987</c:v>
                </c:pt>
                <c:pt idx="39">
                  <c:v>8610.9</c:v>
                </c:pt>
                <c:pt idx="40">
                  <c:v>8697.7</c:v>
                </c:pt>
                <c:pt idx="41">
                  <c:v>8766.1</c:v>
                </c:pt>
                <c:pt idx="42">
                  <c:v>8831.5</c:v>
                </c:pt>
                <c:pt idx="43">
                  <c:v>8850.2</c:v>
                </c:pt>
                <c:pt idx="44">
                  <c:v>8947.1</c:v>
                </c:pt>
                <c:pt idx="45">
                  <c:v>8981.7</c:v>
                </c:pt>
                <c:pt idx="46">
                  <c:v>8983.9</c:v>
                </c:pt>
                <c:pt idx="47">
                  <c:v>8907.4</c:v>
                </c:pt>
                <c:pt idx="48">
                  <c:v>8865.6</c:v>
                </c:pt>
                <c:pt idx="49">
                  <c:v>8934.4</c:v>
                </c:pt>
                <c:pt idx="50">
                  <c:v>8977.299999999987</c:v>
                </c:pt>
                <c:pt idx="51">
                  <c:v>9016.4</c:v>
                </c:pt>
                <c:pt idx="52">
                  <c:v>9123.0</c:v>
                </c:pt>
                <c:pt idx="53">
                  <c:v>9223.5</c:v>
                </c:pt>
                <c:pt idx="54">
                  <c:v>9313.2</c:v>
                </c:pt>
                <c:pt idx="55">
                  <c:v>9406.5</c:v>
                </c:pt>
                <c:pt idx="56">
                  <c:v>9424.1</c:v>
                </c:pt>
                <c:pt idx="57">
                  <c:v>9480.1</c:v>
                </c:pt>
                <c:pt idx="58">
                  <c:v>9526.299999999987</c:v>
                </c:pt>
                <c:pt idx="59">
                  <c:v>9653.5</c:v>
                </c:pt>
                <c:pt idx="60">
                  <c:v>9748.2</c:v>
                </c:pt>
                <c:pt idx="61">
                  <c:v>9881.4</c:v>
                </c:pt>
                <c:pt idx="62">
                  <c:v>9939.7</c:v>
                </c:pt>
                <c:pt idx="63">
                  <c:v>10052.5</c:v>
                </c:pt>
                <c:pt idx="64">
                  <c:v>10086.9</c:v>
                </c:pt>
                <c:pt idx="65">
                  <c:v>10122.1</c:v>
                </c:pt>
                <c:pt idx="66">
                  <c:v>10208.8</c:v>
                </c:pt>
                <c:pt idx="67">
                  <c:v>10281.2</c:v>
                </c:pt>
                <c:pt idx="68">
                  <c:v>10348.7</c:v>
                </c:pt>
                <c:pt idx="69">
                  <c:v>10529.4</c:v>
                </c:pt>
                <c:pt idx="70">
                  <c:v>10626.8</c:v>
                </c:pt>
                <c:pt idx="71">
                  <c:v>10739.1</c:v>
                </c:pt>
                <c:pt idx="72">
                  <c:v>10820.9</c:v>
                </c:pt>
                <c:pt idx="73">
                  <c:v>10984.2</c:v>
                </c:pt>
                <c:pt idx="74">
                  <c:v>11124.0</c:v>
                </c:pt>
                <c:pt idx="75">
                  <c:v>11210.3</c:v>
                </c:pt>
                <c:pt idx="76">
                  <c:v>11321.2</c:v>
                </c:pt>
                <c:pt idx="77">
                  <c:v>11431.0</c:v>
                </c:pt>
                <c:pt idx="78">
                  <c:v>11580.6</c:v>
                </c:pt>
                <c:pt idx="79">
                  <c:v>11770.7</c:v>
                </c:pt>
                <c:pt idx="80">
                  <c:v>11864.7</c:v>
                </c:pt>
                <c:pt idx="81">
                  <c:v>11962.5</c:v>
                </c:pt>
                <c:pt idx="82">
                  <c:v>12113.1</c:v>
                </c:pt>
                <c:pt idx="83">
                  <c:v>12323.3</c:v>
                </c:pt>
                <c:pt idx="84">
                  <c:v>12359.1</c:v>
                </c:pt>
                <c:pt idx="85">
                  <c:v>12592.5</c:v>
                </c:pt>
                <c:pt idx="86">
                  <c:v>12607.7</c:v>
                </c:pt>
                <c:pt idx="87">
                  <c:v>12679.3</c:v>
                </c:pt>
                <c:pt idx="88">
                  <c:v>12643.3</c:v>
                </c:pt>
                <c:pt idx="89">
                  <c:v>12710.3</c:v>
                </c:pt>
                <c:pt idx="90">
                  <c:v>12670.1</c:v>
                </c:pt>
                <c:pt idx="91">
                  <c:v>12705.3</c:v>
                </c:pt>
                <c:pt idx="92">
                  <c:v>12822.3</c:v>
                </c:pt>
                <c:pt idx="93">
                  <c:v>12893.0</c:v>
                </c:pt>
                <c:pt idx="94">
                  <c:v>12955.8</c:v>
                </c:pt>
                <c:pt idx="95">
                  <c:v>12964.0</c:v>
                </c:pt>
                <c:pt idx="96">
                  <c:v>13031.2</c:v>
                </c:pt>
                <c:pt idx="97">
                  <c:v>13152.1</c:v>
                </c:pt>
                <c:pt idx="98">
                  <c:v>13372.4</c:v>
                </c:pt>
                <c:pt idx="99">
                  <c:v>13528.7</c:v>
                </c:pt>
                <c:pt idx="100">
                  <c:v>13606.5</c:v>
                </c:pt>
                <c:pt idx="101">
                  <c:v>13706.2</c:v>
                </c:pt>
                <c:pt idx="102">
                  <c:v>13830.8</c:v>
                </c:pt>
                <c:pt idx="103">
                  <c:v>13950.4</c:v>
                </c:pt>
                <c:pt idx="104">
                  <c:v>14099.1</c:v>
                </c:pt>
                <c:pt idx="105">
                  <c:v>14172.7</c:v>
                </c:pt>
                <c:pt idx="106">
                  <c:v>14291.8</c:v>
                </c:pt>
                <c:pt idx="107">
                  <c:v>14373.4</c:v>
                </c:pt>
                <c:pt idx="108">
                  <c:v>14546.1</c:v>
                </c:pt>
                <c:pt idx="109">
                  <c:v>14589.6</c:v>
                </c:pt>
                <c:pt idx="110">
                  <c:v>14602.6</c:v>
                </c:pt>
                <c:pt idx="111">
                  <c:v>14716.9</c:v>
                </c:pt>
                <c:pt idx="112">
                  <c:v>14726.0</c:v>
                </c:pt>
                <c:pt idx="113">
                  <c:v>14838.7</c:v>
                </c:pt>
                <c:pt idx="114">
                  <c:v>14938.5</c:v>
                </c:pt>
                <c:pt idx="115">
                  <c:v>14991.8</c:v>
                </c:pt>
                <c:pt idx="116">
                  <c:v>14889.5</c:v>
                </c:pt>
                <c:pt idx="117">
                  <c:v>14963.4</c:v>
                </c:pt>
                <c:pt idx="118">
                  <c:v>14891.6</c:v>
                </c:pt>
                <c:pt idx="119">
                  <c:v>14577.0</c:v>
                </c:pt>
                <c:pt idx="120">
                  <c:v>14375.0</c:v>
                </c:pt>
                <c:pt idx="121">
                  <c:v>14355.6</c:v>
                </c:pt>
                <c:pt idx="122">
                  <c:v>14402.5</c:v>
                </c:pt>
                <c:pt idx="123">
                  <c:v>14541.9</c:v>
                </c:pt>
                <c:pt idx="124">
                  <c:v>14604.8</c:v>
                </c:pt>
                <c:pt idx="125">
                  <c:v>14745.9</c:v>
                </c:pt>
                <c:pt idx="126">
                  <c:v>14845.5</c:v>
                </c:pt>
                <c:pt idx="127">
                  <c:v>14939.0</c:v>
                </c:pt>
                <c:pt idx="128">
                  <c:v>14881.3</c:v>
                </c:pt>
                <c:pt idx="129">
                  <c:v>14989.6</c:v>
                </c:pt>
                <c:pt idx="130">
                  <c:v>15021.1</c:v>
                </c:pt>
                <c:pt idx="131">
                  <c:v>15190.3</c:v>
                </c:pt>
                <c:pt idx="132">
                  <c:v>15275.0</c:v>
                </c:pt>
                <c:pt idx="133">
                  <c:v>15336.7</c:v>
                </c:pt>
                <c:pt idx="134">
                  <c:v>15431.3</c:v>
                </c:pt>
                <c:pt idx="135">
                  <c:v>15433.7</c:v>
                </c:pt>
                <c:pt idx="136">
                  <c:v>15538.4</c:v>
                </c:pt>
                <c:pt idx="137">
                  <c:v>15606.6</c:v>
                </c:pt>
                <c:pt idx="138">
                  <c:v>15779.9</c:v>
                </c:pt>
                <c:pt idx="139">
                  <c:v>15916.2</c:v>
                </c:pt>
                <c:pt idx="140">
                  <c:v>15831.7</c:v>
                </c:pt>
                <c:pt idx="141">
                  <c:v>16010.4</c:v>
                </c:pt>
                <c:pt idx="142">
                  <c:v>16205.6</c:v>
                </c:pt>
                <c:pt idx="143">
                  <c:v>16311.6</c:v>
                </c:pt>
              </c:numCache>
            </c:numRef>
          </c:xVal>
          <c:yVal>
            <c:numRef>
              <c:f>'14_AE-GDP'!$C$3:$C$386</c:f>
            </c:numRef>
          </c:yVal>
          <c:smooth val="0"/>
        </c:ser>
        <c:ser>
          <c:idx val="1"/>
          <c:order val="1"/>
          <c:tx>
            <c:strRef>
              <c:f>'14_AE-GDP'!$D$2</c:f>
              <c:strCache>
                <c:ptCount val="1"/>
                <c:pt idx="0">
                  <c:v>e_fte1</c:v>
                </c:pt>
              </c:strCache>
            </c:strRef>
          </c:tx>
          <c:xVal>
            <c:numRef>
              <c:f>'14_AE-GDP'!$B$3:$B$386</c:f>
              <c:numCache>
                <c:formatCode>General</c:formatCode>
                <c:ptCount val="144"/>
                <c:pt idx="0">
                  <c:v>6433.0</c:v>
                </c:pt>
                <c:pt idx="1">
                  <c:v>6440.8</c:v>
                </c:pt>
                <c:pt idx="2">
                  <c:v>6487.1</c:v>
                </c:pt>
                <c:pt idx="3">
                  <c:v>6503.9</c:v>
                </c:pt>
                <c:pt idx="4">
                  <c:v>6524.9</c:v>
                </c:pt>
                <c:pt idx="5">
                  <c:v>6392.6</c:v>
                </c:pt>
                <c:pt idx="6">
                  <c:v>6382.9</c:v>
                </c:pt>
                <c:pt idx="7">
                  <c:v>6501.2</c:v>
                </c:pt>
                <c:pt idx="8">
                  <c:v>6635.7</c:v>
                </c:pt>
                <c:pt idx="9">
                  <c:v>6587.3</c:v>
                </c:pt>
                <c:pt idx="10">
                  <c:v>6662.9</c:v>
                </c:pt>
                <c:pt idx="11">
                  <c:v>6585.1</c:v>
                </c:pt>
                <c:pt idx="12">
                  <c:v>6475.0</c:v>
                </c:pt>
                <c:pt idx="13">
                  <c:v>6510.2</c:v>
                </c:pt>
                <c:pt idx="14">
                  <c:v>6486.8</c:v>
                </c:pt>
                <c:pt idx="15">
                  <c:v>6493.1</c:v>
                </c:pt>
                <c:pt idx="16">
                  <c:v>6578.2</c:v>
                </c:pt>
                <c:pt idx="17">
                  <c:v>6728.3</c:v>
                </c:pt>
                <c:pt idx="18">
                  <c:v>6860.0</c:v>
                </c:pt>
                <c:pt idx="19">
                  <c:v>7001.5</c:v>
                </c:pt>
                <c:pt idx="20">
                  <c:v>7140.6</c:v>
                </c:pt>
                <c:pt idx="21">
                  <c:v>7266.0</c:v>
                </c:pt>
                <c:pt idx="22">
                  <c:v>7337.5</c:v>
                </c:pt>
                <c:pt idx="23">
                  <c:v>7396.0</c:v>
                </c:pt>
                <c:pt idx="24">
                  <c:v>7469.5</c:v>
                </c:pt>
                <c:pt idx="25">
                  <c:v>7537.9</c:v>
                </c:pt>
                <c:pt idx="26">
                  <c:v>7655.2</c:v>
                </c:pt>
                <c:pt idx="27">
                  <c:v>7712.6</c:v>
                </c:pt>
                <c:pt idx="28">
                  <c:v>7784.1</c:v>
                </c:pt>
                <c:pt idx="29">
                  <c:v>7819.8</c:v>
                </c:pt>
                <c:pt idx="30">
                  <c:v>7898.6</c:v>
                </c:pt>
                <c:pt idx="31">
                  <c:v>7939.5</c:v>
                </c:pt>
                <c:pt idx="32">
                  <c:v>7995.0</c:v>
                </c:pt>
                <c:pt idx="33">
                  <c:v>8084.7</c:v>
                </c:pt>
                <c:pt idx="34">
                  <c:v>8158.0</c:v>
                </c:pt>
                <c:pt idx="35">
                  <c:v>8292.7</c:v>
                </c:pt>
                <c:pt idx="36">
                  <c:v>8339.299999999987</c:v>
                </c:pt>
                <c:pt idx="37">
                  <c:v>8449.5</c:v>
                </c:pt>
                <c:pt idx="38">
                  <c:v>8498.299999999987</c:v>
                </c:pt>
                <c:pt idx="39">
                  <c:v>8610.9</c:v>
                </c:pt>
                <c:pt idx="40">
                  <c:v>8697.7</c:v>
                </c:pt>
                <c:pt idx="41">
                  <c:v>8766.1</c:v>
                </c:pt>
                <c:pt idx="42">
                  <c:v>8831.5</c:v>
                </c:pt>
                <c:pt idx="43">
                  <c:v>8850.2</c:v>
                </c:pt>
                <c:pt idx="44">
                  <c:v>8947.1</c:v>
                </c:pt>
                <c:pt idx="45">
                  <c:v>8981.7</c:v>
                </c:pt>
                <c:pt idx="46">
                  <c:v>8983.9</c:v>
                </c:pt>
                <c:pt idx="47">
                  <c:v>8907.4</c:v>
                </c:pt>
                <c:pt idx="48">
                  <c:v>8865.6</c:v>
                </c:pt>
                <c:pt idx="49">
                  <c:v>8934.4</c:v>
                </c:pt>
                <c:pt idx="50">
                  <c:v>8977.299999999987</c:v>
                </c:pt>
                <c:pt idx="51">
                  <c:v>9016.4</c:v>
                </c:pt>
                <c:pt idx="52">
                  <c:v>9123.0</c:v>
                </c:pt>
                <c:pt idx="53">
                  <c:v>9223.5</c:v>
                </c:pt>
                <c:pt idx="54">
                  <c:v>9313.2</c:v>
                </c:pt>
                <c:pt idx="55">
                  <c:v>9406.5</c:v>
                </c:pt>
                <c:pt idx="56">
                  <c:v>9424.1</c:v>
                </c:pt>
                <c:pt idx="57">
                  <c:v>9480.1</c:v>
                </c:pt>
                <c:pt idx="58">
                  <c:v>9526.299999999987</c:v>
                </c:pt>
                <c:pt idx="59">
                  <c:v>9653.5</c:v>
                </c:pt>
                <c:pt idx="60">
                  <c:v>9748.2</c:v>
                </c:pt>
                <c:pt idx="61">
                  <c:v>9881.4</c:v>
                </c:pt>
                <c:pt idx="62">
                  <c:v>9939.7</c:v>
                </c:pt>
                <c:pt idx="63">
                  <c:v>10052.5</c:v>
                </c:pt>
                <c:pt idx="64">
                  <c:v>10086.9</c:v>
                </c:pt>
                <c:pt idx="65">
                  <c:v>10122.1</c:v>
                </c:pt>
                <c:pt idx="66">
                  <c:v>10208.8</c:v>
                </c:pt>
                <c:pt idx="67">
                  <c:v>10281.2</c:v>
                </c:pt>
                <c:pt idx="68">
                  <c:v>10348.7</c:v>
                </c:pt>
                <c:pt idx="69">
                  <c:v>10529.4</c:v>
                </c:pt>
                <c:pt idx="70">
                  <c:v>10626.8</c:v>
                </c:pt>
                <c:pt idx="71">
                  <c:v>10739.1</c:v>
                </c:pt>
                <c:pt idx="72">
                  <c:v>10820.9</c:v>
                </c:pt>
                <c:pt idx="73">
                  <c:v>10984.2</c:v>
                </c:pt>
                <c:pt idx="74">
                  <c:v>11124.0</c:v>
                </c:pt>
                <c:pt idx="75">
                  <c:v>11210.3</c:v>
                </c:pt>
                <c:pt idx="76">
                  <c:v>11321.2</c:v>
                </c:pt>
                <c:pt idx="77">
                  <c:v>11431.0</c:v>
                </c:pt>
                <c:pt idx="78">
                  <c:v>11580.6</c:v>
                </c:pt>
                <c:pt idx="79">
                  <c:v>11770.7</c:v>
                </c:pt>
                <c:pt idx="80">
                  <c:v>11864.7</c:v>
                </c:pt>
                <c:pt idx="81">
                  <c:v>11962.5</c:v>
                </c:pt>
                <c:pt idx="82">
                  <c:v>12113.1</c:v>
                </c:pt>
                <c:pt idx="83">
                  <c:v>12323.3</c:v>
                </c:pt>
                <c:pt idx="84">
                  <c:v>12359.1</c:v>
                </c:pt>
                <c:pt idx="85">
                  <c:v>12592.5</c:v>
                </c:pt>
                <c:pt idx="86">
                  <c:v>12607.7</c:v>
                </c:pt>
                <c:pt idx="87">
                  <c:v>12679.3</c:v>
                </c:pt>
                <c:pt idx="88">
                  <c:v>12643.3</c:v>
                </c:pt>
                <c:pt idx="89">
                  <c:v>12710.3</c:v>
                </c:pt>
                <c:pt idx="90">
                  <c:v>12670.1</c:v>
                </c:pt>
                <c:pt idx="91">
                  <c:v>12705.3</c:v>
                </c:pt>
                <c:pt idx="92">
                  <c:v>12822.3</c:v>
                </c:pt>
                <c:pt idx="93">
                  <c:v>12893.0</c:v>
                </c:pt>
                <c:pt idx="94">
                  <c:v>12955.8</c:v>
                </c:pt>
                <c:pt idx="95">
                  <c:v>12964.0</c:v>
                </c:pt>
                <c:pt idx="96">
                  <c:v>13031.2</c:v>
                </c:pt>
                <c:pt idx="97">
                  <c:v>13152.1</c:v>
                </c:pt>
                <c:pt idx="98">
                  <c:v>13372.4</c:v>
                </c:pt>
                <c:pt idx="99">
                  <c:v>13528.7</c:v>
                </c:pt>
                <c:pt idx="100">
                  <c:v>13606.5</c:v>
                </c:pt>
                <c:pt idx="101">
                  <c:v>13706.2</c:v>
                </c:pt>
                <c:pt idx="102">
                  <c:v>13830.8</c:v>
                </c:pt>
                <c:pt idx="103">
                  <c:v>13950.4</c:v>
                </c:pt>
                <c:pt idx="104">
                  <c:v>14099.1</c:v>
                </c:pt>
                <c:pt idx="105">
                  <c:v>14172.7</c:v>
                </c:pt>
                <c:pt idx="106">
                  <c:v>14291.8</c:v>
                </c:pt>
                <c:pt idx="107">
                  <c:v>14373.4</c:v>
                </c:pt>
                <c:pt idx="108">
                  <c:v>14546.1</c:v>
                </c:pt>
                <c:pt idx="109">
                  <c:v>14589.6</c:v>
                </c:pt>
                <c:pt idx="110">
                  <c:v>14602.6</c:v>
                </c:pt>
                <c:pt idx="111">
                  <c:v>14716.9</c:v>
                </c:pt>
                <c:pt idx="112">
                  <c:v>14726.0</c:v>
                </c:pt>
                <c:pt idx="113">
                  <c:v>14838.7</c:v>
                </c:pt>
                <c:pt idx="114">
                  <c:v>14938.5</c:v>
                </c:pt>
                <c:pt idx="115">
                  <c:v>14991.8</c:v>
                </c:pt>
                <c:pt idx="116">
                  <c:v>14889.5</c:v>
                </c:pt>
                <c:pt idx="117">
                  <c:v>14963.4</c:v>
                </c:pt>
                <c:pt idx="118">
                  <c:v>14891.6</c:v>
                </c:pt>
                <c:pt idx="119">
                  <c:v>14577.0</c:v>
                </c:pt>
                <c:pt idx="120">
                  <c:v>14375.0</c:v>
                </c:pt>
                <c:pt idx="121">
                  <c:v>14355.6</c:v>
                </c:pt>
                <c:pt idx="122">
                  <c:v>14402.5</c:v>
                </c:pt>
                <c:pt idx="123">
                  <c:v>14541.9</c:v>
                </c:pt>
                <c:pt idx="124">
                  <c:v>14604.8</c:v>
                </c:pt>
                <c:pt idx="125">
                  <c:v>14745.9</c:v>
                </c:pt>
                <c:pt idx="126">
                  <c:v>14845.5</c:v>
                </c:pt>
                <c:pt idx="127">
                  <c:v>14939.0</c:v>
                </c:pt>
                <c:pt idx="128">
                  <c:v>14881.3</c:v>
                </c:pt>
                <c:pt idx="129">
                  <c:v>14989.6</c:v>
                </c:pt>
                <c:pt idx="130">
                  <c:v>15021.1</c:v>
                </c:pt>
                <c:pt idx="131">
                  <c:v>15190.3</c:v>
                </c:pt>
                <c:pt idx="132">
                  <c:v>15275.0</c:v>
                </c:pt>
                <c:pt idx="133">
                  <c:v>15336.7</c:v>
                </c:pt>
                <c:pt idx="134">
                  <c:v>15431.3</c:v>
                </c:pt>
                <c:pt idx="135">
                  <c:v>15433.7</c:v>
                </c:pt>
                <c:pt idx="136">
                  <c:v>15538.4</c:v>
                </c:pt>
                <c:pt idx="137">
                  <c:v>15606.6</c:v>
                </c:pt>
                <c:pt idx="138">
                  <c:v>15779.9</c:v>
                </c:pt>
                <c:pt idx="139">
                  <c:v>15916.2</c:v>
                </c:pt>
                <c:pt idx="140">
                  <c:v>15831.7</c:v>
                </c:pt>
                <c:pt idx="141">
                  <c:v>16010.4</c:v>
                </c:pt>
                <c:pt idx="142">
                  <c:v>16205.6</c:v>
                </c:pt>
                <c:pt idx="143">
                  <c:v>16311.6</c:v>
                </c:pt>
              </c:numCache>
            </c:numRef>
          </c:xVal>
          <c:yVal>
            <c:numRef>
              <c:f>'14_AE-GDP'!$D$3:$D$386</c:f>
            </c:numRef>
          </c:yVal>
          <c:smooth val="0"/>
        </c:ser>
        <c:ser>
          <c:idx val="2"/>
          <c:order val="2"/>
          <c:tx>
            <c:strRef>
              <c:f>'14_AE-GDP'!$E$2</c:f>
              <c:strCache>
                <c:ptCount val="1"/>
                <c:pt idx="0">
                  <c:v>e_fte2</c:v>
                </c:pt>
              </c:strCache>
            </c:strRef>
          </c:tx>
          <c:xVal>
            <c:numRef>
              <c:f>'14_AE-GDP'!$B$3:$B$386</c:f>
              <c:numCache>
                <c:formatCode>General</c:formatCode>
                <c:ptCount val="144"/>
                <c:pt idx="0">
                  <c:v>6433.0</c:v>
                </c:pt>
                <c:pt idx="1">
                  <c:v>6440.8</c:v>
                </c:pt>
                <c:pt idx="2">
                  <c:v>6487.1</c:v>
                </c:pt>
                <c:pt idx="3">
                  <c:v>6503.9</c:v>
                </c:pt>
                <c:pt idx="4">
                  <c:v>6524.9</c:v>
                </c:pt>
                <c:pt idx="5">
                  <c:v>6392.6</c:v>
                </c:pt>
                <c:pt idx="6">
                  <c:v>6382.9</c:v>
                </c:pt>
                <c:pt idx="7">
                  <c:v>6501.2</c:v>
                </c:pt>
                <c:pt idx="8">
                  <c:v>6635.7</c:v>
                </c:pt>
                <c:pt idx="9">
                  <c:v>6587.3</c:v>
                </c:pt>
                <c:pt idx="10">
                  <c:v>6662.9</c:v>
                </c:pt>
                <c:pt idx="11">
                  <c:v>6585.1</c:v>
                </c:pt>
                <c:pt idx="12">
                  <c:v>6475.0</c:v>
                </c:pt>
                <c:pt idx="13">
                  <c:v>6510.2</c:v>
                </c:pt>
                <c:pt idx="14">
                  <c:v>6486.8</c:v>
                </c:pt>
                <c:pt idx="15">
                  <c:v>6493.1</c:v>
                </c:pt>
                <c:pt idx="16">
                  <c:v>6578.2</c:v>
                </c:pt>
                <c:pt idx="17">
                  <c:v>6728.3</c:v>
                </c:pt>
                <c:pt idx="18">
                  <c:v>6860.0</c:v>
                </c:pt>
                <c:pt idx="19">
                  <c:v>7001.5</c:v>
                </c:pt>
                <c:pt idx="20">
                  <c:v>7140.6</c:v>
                </c:pt>
                <c:pt idx="21">
                  <c:v>7266.0</c:v>
                </c:pt>
                <c:pt idx="22">
                  <c:v>7337.5</c:v>
                </c:pt>
                <c:pt idx="23">
                  <c:v>7396.0</c:v>
                </c:pt>
                <c:pt idx="24">
                  <c:v>7469.5</c:v>
                </c:pt>
                <c:pt idx="25">
                  <c:v>7537.9</c:v>
                </c:pt>
                <c:pt idx="26">
                  <c:v>7655.2</c:v>
                </c:pt>
                <c:pt idx="27">
                  <c:v>7712.6</c:v>
                </c:pt>
                <c:pt idx="28">
                  <c:v>7784.1</c:v>
                </c:pt>
                <c:pt idx="29">
                  <c:v>7819.8</c:v>
                </c:pt>
                <c:pt idx="30">
                  <c:v>7898.6</c:v>
                </c:pt>
                <c:pt idx="31">
                  <c:v>7939.5</c:v>
                </c:pt>
                <c:pt idx="32">
                  <c:v>7995.0</c:v>
                </c:pt>
                <c:pt idx="33">
                  <c:v>8084.7</c:v>
                </c:pt>
                <c:pt idx="34">
                  <c:v>8158.0</c:v>
                </c:pt>
                <c:pt idx="35">
                  <c:v>8292.7</c:v>
                </c:pt>
                <c:pt idx="36">
                  <c:v>8339.299999999987</c:v>
                </c:pt>
                <c:pt idx="37">
                  <c:v>8449.5</c:v>
                </c:pt>
                <c:pt idx="38">
                  <c:v>8498.299999999987</c:v>
                </c:pt>
                <c:pt idx="39">
                  <c:v>8610.9</c:v>
                </c:pt>
                <c:pt idx="40">
                  <c:v>8697.7</c:v>
                </c:pt>
                <c:pt idx="41">
                  <c:v>8766.1</c:v>
                </c:pt>
                <c:pt idx="42">
                  <c:v>8831.5</c:v>
                </c:pt>
                <c:pt idx="43">
                  <c:v>8850.2</c:v>
                </c:pt>
                <c:pt idx="44">
                  <c:v>8947.1</c:v>
                </c:pt>
                <c:pt idx="45">
                  <c:v>8981.7</c:v>
                </c:pt>
                <c:pt idx="46">
                  <c:v>8983.9</c:v>
                </c:pt>
                <c:pt idx="47">
                  <c:v>8907.4</c:v>
                </c:pt>
                <c:pt idx="48">
                  <c:v>8865.6</c:v>
                </c:pt>
                <c:pt idx="49">
                  <c:v>8934.4</c:v>
                </c:pt>
                <c:pt idx="50">
                  <c:v>8977.299999999987</c:v>
                </c:pt>
                <c:pt idx="51">
                  <c:v>9016.4</c:v>
                </c:pt>
                <c:pt idx="52">
                  <c:v>9123.0</c:v>
                </c:pt>
                <c:pt idx="53">
                  <c:v>9223.5</c:v>
                </c:pt>
                <c:pt idx="54">
                  <c:v>9313.2</c:v>
                </c:pt>
                <c:pt idx="55">
                  <c:v>9406.5</c:v>
                </c:pt>
                <c:pt idx="56">
                  <c:v>9424.1</c:v>
                </c:pt>
                <c:pt idx="57">
                  <c:v>9480.1</c:v>
                </c:pt>
                <c:pt idx="58">
                  <c:v>9526.299999999987</c:v>
                </c:pt>
                <c:pt idx="59">
                  <c:v>9653.5</c:v>
                </c:pt>
                <c:pt idx="60">
                  <c:v>9748.2</c:v>
                </c:pt>
                <c:pt idx="61">
                  <c:v>9881.4</c:v>
                </c:pt>
                <c:pt idx="62">
                  <c:v>9939.7</c:v>
                </c:pt>
                <c:pt idx="63">
                  <c:v>10052.5</c:v>
                </c:pt>
                <c:pt idx="64">
                  <c:v>10086.9</c:v>
                </c:pt>
                <c:pt idx="65">
                  <c:v>10122.1</c:v>
                </c:pt>
                <c:pt idx="66">
                  <c:v>10208.8</c:v>
                </c:pt>
                <c:pt idx="67">
                  <c:v>10281.2</c:v>
                </c:pt>
                <c:pt idx="68">
                  <c:v>10348.7</c:v>
                </c:pt>
                <c:pt idx="69">
                  <c:v>10529.4</c:v>
                </c:pt>
                <c:pt idx="70">
                  <c:v>10626.8</c:v>
                </c:pt>
                <c:pt idx="71">
                  <c:v>10739.1</c:v>
                </c:pt>
                <c:pt idx="72">
                  <c:v>10820.9</c:v>
                </c:pt>
                <c:pt idx="73">
                  <c:v>10984.2</c:v>
                </c:pt>
                <c:pt idx="74">
                  <c:v>11124.0</c:v>
                </c:pt>
                <c:pt idx="75">
                  <c:v>11210.3</c:v>
                </c:pt>
                <c:pt idx="76">
                  <c:v>11321.2</c:v>
                </c:pt>
                <c:pt idx="77">
                  <c:v>11431.0</c:v>
                </c:pt>
                <c:pt idx="78">
                  <c:v>11580.6</c:v>
                </c:pt>
                <c:pt idx="79">
                  <c:v>11770.7</c:v>
                </c:pt>
                <c:pt idx="80">
                  <c:v>11864.7</c:v>
                </c:pt>
                <c:pt idx="81">
                  <c:v>11962.5</c:v>
                </c:pt>
                <c:pt idx="82">
                  <c:v>12113.1</c:v>
                </c:pt>
                <c:pt idx="83">
                  <c:v>12323.3</c:v>
                </c:pt>
                <c:pt idx="84">
                  <c:v>12359.1</c:v>
                </c:pt>
                <c:pt idx="85">
                  <c:v>12592.5</c:v>
                </c:pt>
                <c:pt idx="86">
                  <c:v>12607.7</c:v>
                </c:pt>
                <c:pt idx="87">
                  <c:v>12679.3</c:v>
                </c:pt>
                <c:pt idx="88">
                  <c:v>12643.3</c:v>
                </c:pt>
                <c:pt idx="89">
                  <c:v>12710.3</c:v>
                </c:pt>
                <c:pt idx="90">
                  <c:v>12670.1</c:v>
                </c:pt>
                <c:pt idx="91">
                  <c:v>12705.3</c:v>
                </c:pt>
                <c:pt idx="92">
                  <c:v>12822.3</c:v>
                </c:pt>
                <c:pt idx="93">
                  <c:v>12893.0</c:v>
                </c:pt>
                <c:pt idx="94">
                  <c:v>12955.8</c:v>
                </c:pt>
                <c:pt idx="95">
                  <c:v>12964.0</c:v>
                </c:pt>
                <c:pt idx="96">
                  <c:v>13031.2</c:v>
                </c:pt>
                <c:pt idx="97">
                  <c:v>13152.1</c:v>
                </c:pt>
                <c:pt idx="98">
                  <c:v>13372.4</c:v>
                </c:pt>
                <c:pt idx="99">
                  <c:v>13528.7</c:v>
                </c:pt>
                <c:pt idx="100">
                  <c:v>13606.5</c:v>
                </c:pt>
                <c:pt idx="101">
                  <c:v>13706.2</c:v>
                </c:pt>
                <c:pt idx="102">
                  <c:v>13830.8</c:v>
                </c:pt>
                <c:pt idx="103">
                  <c:v>13950.4</c:v>
                </c:pt>
                <c:pt idx="104">
                  <c:v>14099.1</c:v>
                </c:pt>
                <c:pt idx="105">
                  <c:v>14172.7</c:v>
                </c:pt>
                <c:pt idx="106">
                  <c:v>14291.8</c:v>
                </c:pt>
                <c:pt idx="107">
                  <c:v>14373.4</c:v>
                </c:pt>
                <c:pt idx="108">
                  <c:v>14546.1</c:v>
                </c:pt>
                <c:pt idx="109">
                  <c:v>14589.6</c:v>
                </c:pt>
                <c:pt idx="110">
                  <c:v>14602.6</c:v>
                </c:pt>
                <c:pt idx="111">
                  <c:v>14716.9</c:v>
                </c:pt>
                <c:pt idx="112">
                  <c:v>14726.0</c:v>
                </c:pt>
                <c:pt idx="113">
                  <c:v>14838.7</c:v>
                </c:pt>
                <c:pt idx="114">
                  <c:v>14938.5</c:v>
                </c:pt>
                <c:pt idx="115">
                  <c:v>14991.8</c:v>
                </c:pt>
                <c:pt idx="116">
                  <c:v>14889.5</c:v>
                </c:pt>
                <c:pt idx="117">
                  <c:v>14963.4</c:v>
                </c:pt>
                <c:pt idx="118">
                  <c:v>14891.6</c:v>
                </c:pt>
                <c:pt idx="119">
                  <c:v>14577.0</c:v>
                </c:pt>
                <c:pt idx="120">
                  <c:v>14375.0</c:v>
                </c:pt>
                <c:pt idx="121">
                  <c:v>14355.6</c:v>
                </c:pt>
                <c:pt idx="122">
                  <c:v>14402.5</c:v>
                </c:pt>
                <c:pt idx="123">
                  <c:v>14541.9</c:v>
                </c:pt>
                <c:pt idx="124">
                  <c:v>14604.8</c:v>
                </c:pt>
                <c:pt idx="125">
                  <c:v>14745.9</c:v>
                </c:pt>
                <c:pt idx="126">
                  <c:v>14845.5</c:v>
                </c:pt>
                <c:pt idx="127">
                  <c:v>14939.0</c:v>
                </c:pt>
                <c:pt idx="128">
                  <c:v>14881.3</c:v>
                </c:pt>
                <c:pt idx="129">
                  <c:v>14989.6</c:v>
                </c:pt>
                <c:pt idx="130">
                  <c:v>15021.1</c:v>
                </c:pt>
                <c:pt idx="131">
                  <c:v>15190.3</c:v>
                </c:pt>
                <c:pt idx="132">
                  <c:v>15275.0</c:v>
                </c:pt>
                <c:pt idx="133">
                  <c:v>15336.7</c:v>
                </c:pt>
                <c:pt idx="134">
                  <c:v>15431.3</c:v>
                </c:pt>
                <c:pt idx="135">
                  <c:v>15433.7</c:v>
                </c:pt>
                <c:pt idx="136">
                  <c:v>15538.4</c:v>
                </c:pt>
                <c:pt idx="137">
                  <c:v>15606.6</c:v>
                </c:pt>
                <c:pt idx="138">
                  <c:v>15779.9</c:v>
                </c:pt>
                <c:pt idx="139">
                  <c:v>15916.2</c:v>
                </c:pt>
                <c:pt idx="140">
                  <c:v>15831.7</c:v>
                </c:pt>
                <c:pt idx="141">
                  <c:v>16010.4</c:v>
                </c:pt>
                <c:pt idx="142">
                  <c:v>16205.6</c:v>
                </c:pt>
                <c:pt idx="143">
                  <c:v>16311.6</c:v>
                </c:pt>
              </c:numCache>
            </c:numRef>
          </c:xVal>
          <c:yVal>
            <c:numRef>
              <c:f>'14_AE-GDP'!$E$3:$E$386</c:f>
            </c:numRef>
          </c:yVal>
          <c:smooth val="0"/>
        </c:ser>
        <c:ser>
          <c:idx val="3"/>
          <c:order val="3"/>
          <c:tx>
            <c:v>1979q1-2001q1</c:v>
          </c:tx>
          <c:spPr>
            <a:ln w="47625">
              <a:noFill/>
            </a:ln>
          </c:spPr>
          <c:marker>
            <c:symbol val="diamond"/>
            <c:size val="3"/>
            <c:spPr>
              <a:ln>
                <a:solidFill>
                  <a:schemeClr val="accent2"/>
                </a:solidFill>
              </a:ln>
            </c:spPr>
          </c:marker>
          <c:trendline>
            <c:name>Trend 1971-2001</c:name>
            <c:spPr>
              <a:ln>
                <a:solidFill>
                  <a:schemeClr val="accent2"/>
                </a:solidFill>
              </a:ln>
            </c:spPr>
            <c:trendlineType val="linear"/>
            <c:dispRSqr val="1"/>
            <c:dispEq val="1"/>
            <c:trendlineLbl>
              <c:layout>
                <c:manualLayout>
                  <c:x val="-0.0195642117768987"/>
                  <c:y val="0.00199176322471886"/>
                </c:manualLayout>
              </c:layout>
              <c:numFmt formatCode="General" sourceLinked="0"/>
            </c:trendlineLbl>
          </c:trendline>
          <c:xVal>
            <c:numRef>
              <c:f>'14_AE-GDP'!$B$243:$B$331</c:f>
              <c:numCache>
                <c:formatCode>General</c:formatCode>
                <c:ptCount val="89"/>
                <c:pt idx="0">
                  <c:v>6433.0</c:v>
                </c:pt>
                <c:pt idx="1">
                  <c:v>6440.8</c:v>
                </c:pt>
                <c:pt idx="2">
                  <c:v>6487.1</c:v>
                </c:pt>
                <c:pt idx="3">
                  <c:v>6503.9</c:v>
                </c:pt>
                <c:pt idx="4">
                  <c:v>6524.9</c:v>
                </c:pt>
                <c:pt idx="5">
                  <c:v>6392.6</c:v>
                </c:pt>
                <c:pt idx="6">
                  <c:v>6382.9</c:v>
                </c:pt>
                <c:pt idx="7">
                  <c:v>6501.2</c:v>
                </c:pt>
                <c:pt idx="8">
                  <c:v>6635.7</c:v>
                </c:pt>
                <c:pt idx="9">
                  <c:v>6587.3</c:v>
                </c:pt>
                <c:pt idx="10">
                  <c:v>6662.9</c:v>
                </c:pt>
                <c:pt idx="11">
                  <c:v>6585.1</c:v>
                </c:pt>
                <c:pt idx="12">
                  <c:v>6475.0</c:v>
                </c:pt>
                <c:pt idx="13">
                  <c:v>6510.2</c:v>
                </c:pt>
                <c:pt idx="14">
                  <c:v>6486.8</c:v>
                </c:pt>
                <c:pt idx="15">
                  <c:v>6493.1</c:v>
                </c:pt>
                <c:pt idx="16">
                  <c:v>6578.2</c:v>
                </c:pt>
                <c:pt idx="17">
                  <c:v>6728.3</c:v>
                </c:pt>
                <c:pt idx="18">
                  <c:v>6860.0</c:v>
                </c:pt>
                <c:pt idx="19">
                  <c:v>7001.5</c:v>
                </c:pt>
                <c:pt idx="20">
                  <c:v>7140.6</c:v>
                </c:pt>
                <c:pt idx="21">
                  <c:v>7266.0</c:v>
                </c:pt>
                <c:pt idx="22">
                  <c:v>7337.5</c:v>
                </c:pt>
                <c:pt idx="23">
                  <c:v>7396.0</c:v>
                </c:pt>
                <c:pt idx="24">
                  <c:v>7469.5</c:v>
                </c:pt>
                <c:pt idx="25">
                  <c:v>7537.9</c:v>
                </c:pt>
                <c:pt idx="26">
                  <c:v>7655.2</c:v>
                </c:pt>
                <c:pt idx="27">
                  <c:v>7712.6</c:v>
                </c:pt>
                <c:pt idx="28">
                  <c:v>7784.1</c:v>
                </c:pt>
                <c:pt idx="29">
                  <c:v>7819.8</c:v>
                </c:pt>
                <c:pt idx="30">
                  <c:v>7898.6</c:v>
                </c:pt>
                <c:pt idx="31">
                  <c:v>7939.5</c:v>
                </c:pt>
                <c:pt idx="32">
                  <c:v>7995.0</c:v>
                </c:pt>
                <c:pt idx="33">
                  <c:v>8084.7</c:v>
                </c:pt>
                <c:pt idx="34">
                  <c:v>8158.0</c:v>
                </c:pt>
                <c:pt idx="35">
                  <c:v>8292.7</c:v>
                </c:pt>
                <c:pt idx="36">
                  <c:v>8339.299999999987</c:v>
                </c:pt>
                <c:pt idx="37">
                  <c:v>8449.5</c:v>
                </c:pt>
                <c:pt idx="38">
                  <c:v>8498.299999999987</c:v>
                </c:pt>
                <c:pt idx="39">
                  <c:v>8610.9</c:v>
                </c:pt>
                <c:pt idx="40">
                  <c:v>8697.7</c:v>
                </c:pt>
                <c:pt idx="41">
                  <c:v>8766.1</c:v>
                </c:pt>
                <c:pt idx="42">
                  <c:v>8831.5</c:v>
                </c:pt>
                <c:pt idx="43">
                  <c:v>8850.2</c:v>
                </c:pt>
                <c:pt idx="44">
                  <c:v>8947.1</c:v>
                </c:pt>
                <c:pt idx="45">
                  <c:v>8981.7</c:v>
                </c:pt>
                <c:pt idx="46">
                  <c:v>8983.9</c:v>
                </c:pt>
                <c:pt idx="47">
                  <c:v>8907.4</c:v>
                </c:pt>
                <c:pt idx="48">
                  <c:v>8865.6</c:v>
                </c:pt>
                <c:pt idx="49">
                  <c:v>8934.4</c:v>
                </c:pt>
                <c:pt idx="50">
                  <c:v>8977.299999999987</c:v>
                </c:pt>
                <c:pt idx="51">
                  <c:v>9016.4</c:v>
                </c:pt>
                <c:pt idx="52">
                  <c:v>9123.0</c:v>
                </c:pt>
                <c:pt idx="53">
                  <c:v>9223.5</c:v>
                </c:pt>
                <c:pt idx="54">
                  <c:v>9313.2</c:v>
                </c:pt>
                <c:pt idx="55">
                  <c:v>9406.5</c:v>
                </c:pt>
                <c:pt idx="56">
                  <c:v>9424.1</c:v>
                </c:pt>
                <c:pt idx="57">
                  <c:v>9480.1</c:v>
                </c:pt>
                <c:pt idx="58">
                  <c:v>9526.299999999987</c:v>
                </c:pt>
                <c:pt idx="59">
                  <c:v>9653.5</c:v>
                </c:pt>
                <c:pt idx="60">
                  <c:v>9748.2</c:v>
                </c:pt>
                <c:pt idx="61">
                  <c:v>9881.4</c:v>
                </c:pt>
                <c:pt idx="62">
                  <c:v>9939.7</c:v>
                </c:pt>
                <c:pt idx="63">
                  <c:v>10052.5</c:v>
                </c:pt>
                <c:pt idx="64">
                  <c:v>10086.9</c:v>
                </c:pt>
                <c:pt idx="65">
                  <c:v>10122.1</c:v>
                </c:pt>
                <c:pt idx="66">
                  <c:v>10208.8</c:v>
                </c:pt>
                <c:pt idx="67">
                  <c:v>10281.2</c:v>
                </c:pt>
                <c:pt idx="68">
                  <c:v>10348.7</c:v>
                </c:pt>
                <c:pt idx="69">
                  <c:v>10529.4</c:v>
                </c:pt>
                <c:pt idx="70">
                  <c:v>10626.8</c:v>
                </c:pt>
                <c:pt idx="71">
                  <c:v>10739.1</c:v>
                </c:pt>
                <c:pt idx="72">
                  <c:v>10820.9</c:v>
                </c:pt>
                <c:pt idx="73">
                  <c:v>10984.2</c:v>
                </c:pt>
                <c:pt idx="74">
                  <c:v>11124.0</c:v>
                </c:pt>
                <c:pt idx="75">
                  <c:v>11210.3</c:v>
                </c:pt>
                <c:pt idx="76">
                  <c:v>11321.2</c:v>
                </c:pt>
                <c:pt idx="77">
                  <c:v>11431.0</c:v>
                </c:pt>
                <c:pt idx="78">
                  <c:v>11580.6</c:v>
                </c:pt>
                <c:pt idx="79">
                  <c:v>11770.7</c:v>
                </c:pt>
                <c:pt idx="80">
                  <c:v>11864.7</c:v>
                </c:pt>
                <c:pt idx="81">
                  <c:v>11962.5</c:v>
                </c:pt>
                <c:pt idx="82">
                  <c:v>12113.1</c:v>
                </c:pt>
                <c:pt idx="83">
                  <c:v>12323.3</c:v>
                </c:pt>
                <c:pt idx="84">
                  <c:v>12359.1</c:v>
                </c:pt>
                <c:pt idx="85">
                  <c:v>12592.5</c:v>
                </c:pt>
                <c:pt idx="86">
                  <c:v>12607.7</c:v>
                </c:pt>
                <c:pt idx="87">
                  <c:v>12679.3</c:v>
                </c:pt>
                <c:pt idx="88">
                  <c:v>12643.3</c:v>
                </c:pt>
              </c:numCache>
            </c:numRef>
          </c:xVal>
          <c:yVal>
            <c:numRef>
              <c:f>'14_AE-GDP'!$F$243:$F$331</c:f>
              <c:numCache>
                <c:formatCode>General</c:formatCode>
                <c:ptCount val="89"/>
                <c:pt idx="0">
                  <c:v>5.56498783333329E7</c:v>
                </c:pt>
                <c:pt idx="1">
                  <c:v>5.58394339999996E7</c:v>
                </c:pt>
                <c:pt idx="2">
                  <c:v>5.80735960000001E7</c:v>
                </c:pt>
                <c:pt idx="3">
                  <c:v>5.75512633333336E7</c:v>
                </c:pt>
                <c:pt idx="4">
                  <c:v>5.7198398E7</c:v>
                </c:pt>
                <c:pt idx="5">
                  <c:v>5.57822506666661E7</c:v>
                </c:pt>
                <c:pt idx="6">
                  <c:v>5.6836059333332E7</c:v>
                </c:pt>
                <c:pt idx="7">
                  <c:v>5.75917226666668E7</c:v>
                </c:pt>
                <c:pt idx="8">
                  <c:v>5.76702883333342E7</c:v>
                </c:pt>
                <c:pt idx="9">
                  <c:v>5.85969663333328E7</c:v>
                </c:pt>
                <c:pt idx="10">
                  <c:v>5.55798939999991E7</c:v>
                </c:pt>
                <c:pt idx="11">
                  <c:v>5.60389043333326E7</c:v>
                </c:pt>
                <c:pt idx="12">
                  <c:v>5.53410903333333E7</c:v>
                </c:pt>
                <c:pt idx="13">
                  <c:v>5.51075969999986E7</c:v>
                </c:pt>
                <c:pt idx="14">
                  <c:v>5.49363433333337E7</c:v>
                </c:pt>
                <c:pt idx="15">
                  <c:v>5.47616253333338E7</c:v>
                </c:pt>
                <c:pt idx="16">
                  <c:v>5.50037519999999E7</c:v>
                </c:pt>
                <c:pt idx="17">
                  <c:v>5.58592256666657E7</c:v>
                </c:pt>
                <c:pt idx="18">
                  <c:v>5.66928923333325E7</c:v>
                </c:pt>
                <c:pt idx="19">
                  <c:v>5.7385265333333E7</c:v>
                </c:pt>
                <c:pt idx="20">
                  <c:v>5.72276748288408E7</c:v>
                </c:pt>
                <c:pt idx="21">
                  <c:v>5.9398059204727E7</c:v>
                </c:pt>
                <c:pt idx="22">
                  <c:v>5.95948082984367E7</c:v>
                </c:pt>
                <c:pt idx="23">
                  <c:v>6.00390414465093E7</c:v>
                </c:pt>
                <c:pt idx="24">
                  <c:v>5.97493448851418E7</c:v>
                </c:pt>
                <c:pt idx="25">
                  <c:v>5.94086685007065E7</c:v>
                </c:pt>
                <c:pt idx="26">
                  <c:v>5.95607026491808E7</c:v>
                </c:pt>
                <c:pt idx="27">
                  <c:v>6.02343562209369E7</c:v>
                </c:pt>
                <c:pt idx="28">
                  <c:v>6.10701716197615E7</c:v>
                </c:pt>
                <c:pt idx="29">
                  <c:v>6.1413984492524E7</c:v>
                </c:pt>
                <c:pt idx="30">
                  <c:v>6.23076224321911E7</c:v>
                </c:pt>
                <c:pt idx="31">
                  <c:v>6.15431678823247E7</c:v>
                </c:pt>
                <c:pt idx="32">
                  <c:v>6.14279932261958E7</c:v>
                </c:pt>
                <c:pt idx="33">
                  <c:v>6.34108198306372E7</c:v>
                </c:pt>
                <c:pt idx="34">
                  <c:v>6.41472770426649E7</c:v>
                </c:pt>
                <c:pt idx="35">
                  <c:v>6.25971067284335E7</c:v>
                </c:pt>
                <c:pt idx="36">
                  <c:v>6.28536210093085E7</c:v>
                </c:pt>
                <c:pt idx="37">
                  <c:v>6.41242976527501E7</c:v>
                </c:pt>
                <c:pt idx="38">
                  <c:v>6.53777783096514E7</c:v>
                </c:pt>
                <c:pt idx="39">
                  <c:v>6.65655545611776E7</c:v>
                </c:pt>
                <c:pt idx="40">
                  <c:v>6.70206645633775E7</c:v>
                </c:pt>
                <c:pt idx="41">
                  <c:v>6.91092313177495E7</c:v>
                </c:pt>
                <c:pt idx="42">
                  <c:v>6.98876020105902E7</c:v>
                </c:pt>
                <c:pt idx="43">
                  <c:v>7.03147649529022E7</c:v>
                </c:pt>
                <c:pt idx="44">
                  <c:v>6.76162362221377E7</c:v>
                </c:pt>
                <c:pt idx="45">
                  <c:v>6.90063791395248E7</c:v>
                </c:pt>
                <c:pt idx="46">
                  <c:v>6.92513317880652E7</c:v>
                </c:pt>
                <c:pt idx="47">
                  <c:v>6.84251315671598E7</c:v>
                </c:pt>
                <c:pt idx="48">
                  <c:v>6.68983970830376E7</c:v>
                </c:pt>
                <c:pt idx="49">
                  <c:v>6.84820995077303E7</c:v>
                </c:pt>
                <c:pt idx="50">
                  <c:v>6.88537022300197E7</c:v>
                </c:pt>
                <c:pt idx="51">
                  <c:v>6.81766174323526E7</c:v>
                </c:pt>
                <c:pt idx="52">
                  <c:v>6.61299166640127E7</c:v>
                </c:pt>
                <c:pt idx="53">
                  <c:v>6.74429913727413E7</c:v>
                </c:pt>
                <c:pt idx="54">
                  <c:v>6.85239624098931E7</c:v>
                </c:pt>
                <c:pt idx="55">
                  <c:v>6.7923406152323E7</c:v>
                </c:pt>
                <c:pt idx="56">
                  <c:v>6.76276515091255E7</c:v>
                </c:pt>
                <c:pt idx="57">
                  <c:v>6.92419166434928E7</c:v>
                </c:pt>
                <c:pt idx="58">
                  <c:v>6.94596877381196E7</c:v>
                </c:pt>
                <c:pt idx="59">
                  <c:v>6.97332148053373E7</c:v>
                </c:pt>
                <c:pt idx="60">
                  <c:v>6.87530525131433E7</c:v>
                </c:pt>
                <c:pt idx="61">
                  <c:v>7.05517151820691E7</c:v>
                </c:pt>
                <c:pt idx="62">
                  <c:v>7.14295049429225E7</c:v>
                </c:pt>
                <c:pt idx="63">
                  <c:v>7.17912856045751E7</c:v>
                </c:pt>
                <c:pt idx="64">
                  <c:v>7.13641281433712E7</c:v>
                </c:pt>
                <c:pt idx="65">
                  <c:v>7.17674298925227E7</c:v>
                </c:pt>
                <c:pt idx="66">
                  <c:v>7.28167219794214E7</c:v>
                </c:pt>
                <c:pt idx="67">
                  <c:v>7.27425589475044E7</c:v>
                </c:pt>
                <c:pt idx="68">
                  <c:v>7.23397888698415E7</c:v>
                </c:pt>
                <c:pt idx="69">
                  <c:v>7.36939123825067E7</c:v>
                </c:pt>
                <c:pt idx="70">
                  <c:v>7.5965923017832E7</c:v>
                </c:pt>
                <c:pt idx="71">
                  <c:v>7.5483232204091E7</c:v>
                </c:pt>
                <c:pt idx="72">
                  <c:v>7.48179087191866E7</c:v>
                </c:pt>
                <c:pt idx="73">
                  <c:v>7.63149401866056E7</c:v>
                </c:pt>
                <c:pt idx="74">
                  <c:v>7.76814193478689E7</c:v>
                </c:pt>
                <c:pt idx="75">
                  <c:v>7.8001706379303E7</c:v>
                </c:pt>
                <c:pt idx="76">
                  <c:v>7.59871947190861E7</c:v>
                </c:pt>
                <c:pt idx="77">
                  <c:v>7.9540154653778E7</c:v>
                </c:pt>
                <c:pt idx="78">
                  <c:v>7.79075095845651E7</c:v>
                </c:pt>
                <c:pt idx="79">
                  <c:v>7.83264204687505E7</c:v>
                </c:pt>
                <c:pt idx="80">
                  <c:v>7.96664858313592E7</c:v>
                </c:pt>
                <c:pt idx="81">
                  <c:v>7.91614137955332E7</c:v>
                </c:pt>
                <c:pt idx="82">
                  <c:v>8.07861041076151E7</c:v>
                </c:pt>
                <c:pt idx="83">
                  <c:v>8.14453068982948E7</c:v>
                </c:pt>
                <c:pt idx="84">
                  <c:v>8.15836991721489E7</c:v>
                </c:pt>
                <c:pt idx="85">
                  <c:v>8.20180760363666E7</c:v>
                </c:pt>
                <c:pt idx="86">
                  <c:v>7.88032255841565E7</c:v>
                </c:pt>
                <c:pt idx="87">
                  <c:v>7.99432510687768E7</c:v>
                </c:pt>
                <c:pt idx="88">
                  <c:v>8.03225378066913E7</c:v>
                </c:pt>
              </c:numCache>
            </c:numRef>
          </c:yVal>
          <c:smooth val="0"/>
        </c:ser>
        <c:ser>
          <c:idx val="4"/>
          <c:order val="4"/>
          <c:tx>
            <c:v>2001q2-2007q4</c:v>
          </c:tx>
          <c:spPr>
            <a:ln w="47625">
              <a:noFill/>
            </a:ln>
          </c:spPr>
          <c:marker>
            <c:symbol val="diamond"/>
            <c:size val="3"/>
            <c:spPr>
              <a:ln>
                <a:solidFill>
                  <a:schemeClr val="accent3"/>
                </a:solidFill>
              </a:ln>
            </c:spPr>
          </c:marker>
          <c:trendline>
            <c:name>Trend 2001-2007</c:name>
            <c:spPr>
              <a:ln>
                <a:solidFill>
                  <a:schemeClr val="accent3"/>
                </a:solidFill>
              </a:ln>
            </c:spPr>
            <c:trendlineType val="linear"/>
            <c:dispRSqr val="1"/>
            <c:dispEq val="1"/>
            <c:trendlineLbl>
              <c:layout>
                <c:manualLayout>
                  <c:x val="-0.00936312736188875"/>
                  <c:y val="-0.0151761517615176"/>
                </c:manualLayout>
              </c:layout>
              <c:numFmt formatCode="General" sourceLinked="0"/>
            </c:trendlineLbl>
          </c:trendline>
          <c:xVal>
            <c:numRef>
              <c:f>'14_AE-GDP'!$B$332:$B$358</c:f>
              <c:numCache>
                <c:formatCode>General</c:formatCode>
                <c:ptCount val="27"/>
                <c:pt idx="0">
                  <c:v>12710.3</c:v>
                </c:pt>
                <c:pt idx="1">
                  <c:v>12670.1</c:v>
                </c:pt>
                <c:pt idx="2">
                  <c:v>12705.3</c:v>
                </c:pt>
                <c:pt idx="3">
                  <c:v>12822.3</c:v>
                </c:pt>
                <c:pt idx="4">
                  <c:v>12893.0</c:v>
                </c:pt>
                <c:pt idx="5">
                  <c:v>12955.8</c:v>
                </c:pt>
                <c:pt idx="6">
                  <c:v>12964.0</c:v>
                </c:pt>
                <c:pt idx="7">
                  <c:v>13031.2</c:v>
                </c:pt>
                <c:pt idx="8">
                  <c:v>13152.1</c:v>
                </c:pt>
                <c:pt idx="9">
                  <c:v>13372.4</c:v>
                </c:pt>
                <c:pt idx="10">
                  <c:v>13528.7</c:v>
                </c:pt>
                <c:pt idx="11">
                  <c:v>13606.5</c:v>
                </c:pt>
                <c:pt idx="12">
                  <c:v>13706.2</c:v>
                </c:pt>
                <c:pt idx="13">
                  <c:v>13830.8</c:v>
                </c:pt>
                <c:pt idx="14">
                  <c:v>13950.4</c:v>
                </c:pt>
                <c:pt idx="15">
                  <c:v>14099.1</c:v>
                </c:pt>
                <c:pt idx="16">
                  <c:v>14172.7</c:v>
                </c:pt>
                <c:pt idx="17">
                  <c:v>14291.8</c:v>
                </c:pt>
                <c:pt idx="18">
                  <c:v>14373.4</c:v>
                </c:pt>
                <c:pt idx="19">
                  <c:v>14546.1</c:v>
                </c:pt>
                <c:pt idx="20">
                  <c:v>14589.6</c:v>
                </c:pt>
                <c:pt idx="21">
                  <c:v>14602.6</c:v>
                </c:pt>
                <c:pt idx="22">
                  <c:v>14716.9</c:v>
                </c:pt>
                <c:pt idx="23">
                  <c:v>14726.0</c:v>
                </c:pt>
                <c:pt idx="24">
                  <c:v>14838.7</c:v>
                </c:pt>
                <c:pt idx="25">
                  <c:v>14938.5</c:v>
                </c:pt>
                <c:pt idx="26">
                  <c:v>14991.8</c:v>
                </c:pt>
              </c:numCache>
            </c:numRef>
          </c:xVal>
          <c:yVal>
            <c:numRef>
              <c:f>'14_AE-GDP'!$F$332:$F$358</c:f>
              <c:numCache>
                <c:formatCode>General</c:formatCode>
                <c:ptCount val="27"/>
                <c:pt idx="0">
                  <c:v>8.08817146088854E7</c:v>
                </c:pt>
                <c:pt idx="1">
                  <c:v>8.07908820754202E7</c:v>
                </c:pt>
                <c:pt idx="2">
                  <c:v>8.03783382770382E7</c:v>
                </c:pt>
                <c:pt idx="3">
                  <c:v>7.9269272488129E7</c:v>
                </c:pt>
                <c:pt idx="4">
                  <c:v>7.98011941982528E7</c:v>
                </c:pt>
                <c:pt idx="5">
                  <c:v>7.99747872683217E7</c:v>
                </c:pt>
                <c:pt idx="6">
                  <c:v>8.07093443601386E7</c:v>
                </c:pt>
                <c:pt idx="7">
                  <c:v>8.16808369733898E7</c:v>
                </c:pt>
                <c:pt idx="8">
                  <c:v>8.28596943249295E7</c:v>
                </c:pt>
                <c:pt idx="9">
                  <c:v>8.32093739735355E7</c:v>
                </c:pt>
                <c:pt idx="10">
                  <c:v>8.2997804224198E7</c:v>
                </c:pt>
                <c:pt idx="11">
                  <c:v>8.29794850005486E7</c:v>
                </c:pt>
                <c:pt idx="12">
                  <c:v>8.2289514000229E7</c:v>
                </c:pt>
                <c:pt idx="13">
                  <c:v>8.25053254010927E7</c:v>
                </c:pt>
                <c:pt idx="14">
                  <c:v>8.29705199355576E7</c:v>
                </c:pt>
                <c:pt idx="15">
                  <c:v>8.3246073336599E7</c:v>
                </c:pt>
                <c:pt idx="16">
                  <c:v>8.44313276562797E7</c:v>
                </c:pt>
                <c:pt idx="17">
                  <c:v>8.54099283491621E7</c:v>
                </c:pt>
                <c:pt idx="18">
                  <c:v>8.56195760342193E7</c:v>
                </c:pt>
                <c:pt idx="19">
                  <c:v>8.67376800806774E7</c:v>
                </c:pt>
                <c:pt idx="20">
                  <c:v>8.78888650069385E7</c:v>
                </c:pt>
                <c:pt idx="21">
                  <c:v>8.72503547762063E7</c:v>
                </c:pt>
                <c:pt idx="22">
                  <c:v>8.85599473335978E7</c:v>
                </c:pt>
                <c:pt idx="23">
                  <c:v>8.86196042916476E7</c:v>
                </c:pt>
                <c:pt idx="24">
                  <c:v>8.86559700979204E7</c:v>
                </c:pt>
                <c:pt idx="25">
                  <c:v>8.65611499343687E7</c:v>
                </c:pt>
                <c:pt idx="26">
                  <c:v>8.757780118624E7</c:v>
                </c:pt>
              </c:numCache>
            </c:numRef>
          </c:yVal>
          <c:smooth val="0"/>
        </c:ser>
        <c:ser>
          <c:idx val="5"/>
          <c:order val="5"/>
          <c:tx>
            <c:v>2008q4-2013q4</c:v>
          </c:tx>
          <c:spPr>
            <a:ln w="47625">
              <a:noFill/>
            </a:ln>
          </c:spPr>
          <c:marker>
            <c:symbol val="diamond"/>
            <c:size val="3"/>
            <c:spPr>
              <a:ln>
                <a:solidFill>
                  <a:schemeClr val="accent1"/>
                </a:solidFill>
              </a:ln>
            </c:spPr>
          </c:marker>
          <c:trendline>
            <c:name>Trend 2008-2013</c:name>
            <c:spPr>
              <a:ln>
                <a:solidFill>
                  <a:schemeClr val="accent1"/>
                </a:solidFill>
              </a:ln>
            </c:spPr>
            <c:trendlineType val="linear"/>
            <c:dispRSqr val="1"/>
            <c:dispEq val="1"/>
            <c:trendlineLbl>
              <c:layout>
                <c:manualLayout>
                  <c:x val="0.0830325703669064"/>
                  <c:y val="0.116329300300877"/>
                </c:manualLayout>
              </c:layout>
              <c:numFmt formatCode="General" sourceLinked="0"/>
            </c:trendlineLbl>
          </c:trendline>
          <c:xVal>
            <c:numRef>
              <c:f>'14_AE-GDP'!$B$359:$B$382</c:f>
              <c:numCache>
                <c:formatCode>General</c:formatCode>
                <c:ptCount val="24"/>
                <c:pt idx="0">
                  <c:v>14889.5</c:v>
                </c:pt>
                <c:pt idx="1">
                  <c:v>14963.4</c:v>
                </c:pt>
                <c:pt idx="2">
                  <c:v>14891.6</c:v>
                </c:pt>
                <c:pt idx="3">
                  <c:v>14577.0</c:v>
                </c:pt>
                <c:pt idx="4">
                  <c:v>14375.0</c:v>
                </c:pt>
                <c:pt idx="5">
                  <c:v>14355.6</c:v>
                </c:pt>
                <c:pt idx="6">
                  <c:v>14402.5</c:v>
                </c:pt>
                <c:pt idx="7">
                  <c:v>14541.9</c:v>
                </c:pt>
                <c:pt idx="8">
                  <c:v>14604.8</c:v>
                </c:pt>
                <c:pt idx="9">
                  <c:v>14745.9</c:v>
                </c:pt>
                <c:pt idx="10">
                  <c:v>14845.5</c:v>
                </c:pt>
                <c:pt idx="11">
                  <c:v>14939.0</c:v>
                </c:pt>
                <c:pt idx="12">
                  <c:v>14881.3</c:v>
                </c:pt>
                <c:pt idx="13">
                  <c:v>14989.6</c:v>
                </c:pt>
                <c:pt idx="14">
                  <c:v>15021.1</c:v>
                </c:pt>
                <c:pt idx="15">
                  <c:v>15190.3</c:v>
                </c:pt>
                <c:pt idx="16">
                  <c:v>15275.0</c:v>
                </c:pt>
                <c:pt idx="17">
                  <c:v>15336.7</c:v>
                </c:pt>
                <c:pt idx="18">
                  <c:v>15431.3</c:v>
                </c:pt>
                <c:pt idx="19">
                  <c:v>15433.7</c:v>
                </c:pt>
                <c:pt idx="20">
                  <c:v>15538.4</c:v>
                </c:pt>
                <c:pt idx="21">
                  <c:v>15606.6</c:v>
                </c:pt>
                <c:pt idx="22">
                  <c:v>15779.9</c:v>
                </c:pt>
                <c:pt idx="23">
                  <c:v>15916.2</c:v>
                </c:pt>
              </c:numCache>
            </c:numRef>
          </c:xVal>
          <c:yVal>
            <c:numRef>
              <c:f>'14_AE-GDP'!$F$359:$F$382</c:f>
              <c:numCache>
                <c:formatCode>General</c:formatCode>
                <c:ptCount val="24"/>
                <c:pt idx="0">
                  <c:v>8.70664247508541E7</c:v>
                </c:pt>
                <c:pt idx="1">
                  <c:v>8.73578552850348E7</c:v>
                </c:pt>
                <c:pt idx="2">
                  <c:v>8.71252588322759E7</c:v>
                </c:pt>
                <c:pt idx="3">
                  <c:v>8.55420446622715E7</c:v>
                </c:pt>
                <c:pt idx="4">
                  <c:v>8.10470451240257E7</c:v>
                </c:pt>
                <c:pt idx="5">
                  <c:v>8.12960622973236E7</c:v>
                </c:pt>
                <c:pt idx="6">
                  <c:v>8.0023468298115E7</c:v>
                </c:pt>
                <c:pt idx="7">
                  <c:v>8.09702437782608E7</c:v>
                </c:pt>
                <c:pt idx="8">
                  <c:v>8.0160461723105E7</c:v>
                </c:pt>
                <c:pt idx="9">
                  <c:v>8.03724599257811E7</c:v>
                </c:pt>
                <c:pt idx="10">
                  <c:v>8.05520304660831E7</c:v>
                </c:pt>
                <c:pt idx="11">
                  <c:v>8.08447603836463E7</c:v>
                </c:pt>
                <c:pt idx="12">
                  <c:v>8.07039417375089E7</c:v>
                </c:pt>
                <c:pt idx="13">
                  <c:v>8.18866579107868E7</c:v>
                </c:pt>
                <c:pt idx="14">
                  <c:v>8.1894338810099E7</c:v>
                </c:pt>
                <c:pt idx="15">
                  <c:v>8.28728959110514E7</c:v>
                </c:pt>
                <c:pt idx="16">
                  <c:v>8.11583001444093E7</c:v>
                </c:pt>
                <c:pt idx="17">
                  <c:v>8.23367060127565E7</c:v>
                </c:pt>
                <c:pt idx="18">
                  <c:v>8.34746450547703E7</c:v>
                </c:pt>
                <c:pt idx="19">
                  <c:v>8.2755144914694E7</c:v>
                </c:pt>
                <c:pt idx="20">
                  <c:v>8.21054218192138E7</c:v>
                </c:pt>
                <c:pt idx="21">
                  <c:v>8.36701667135597E7</c:v>
                </c:pt>
                <c:pt idx="22">
                  <c:v>8.38926262686768E7</c:v>
                </c:pt>
                <c:pt idx="23">
                  <c:v>8.38964365359492E7</c:v>
                </c:pt>
              </c:numCache>
            </c:numRef>
          </c:yVal>
          <c:smooth val="0"/>
        </c:ser>
        <c:dLbls>
          <c:showLegendKey val="0"/>
          <c:showVal val="0"/>
          <c:showCatName val="0"/>
          <c:showSerName val="0"/>
          <c:showPercent val="0"/>
          <c:showBubbleSize val="0"/>
        </c:dLbls>
        <c:axId val="-2091339000"/>
        <c:axId val="-2091362408"/>
      </c:scatterChart>
      <c:valAx>
        <c:axId val="-2091339000"/>
        <c:scaling>
          <c:orientation val="minMax"/>
          <c:min val="5000.0"/>
        </c:scaling>
        <c:delete val="0"/>
        <c:axPos val="b"/>
        <c:title>
          <c:tx>
            <c:rich>
              <a:bodyPr/>
              <a:lstStyle/>
              <a:p>
                <a:pPr>
                  <a:defRPr/>
                </a:pPr>
                <a:r>
                  <a:rPr lang="en-US"/>
                  <a:t>GDP</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091362408"/>
        <c:crosses val="autoZero"/>
        <c:crossBetween val="midCat"/>
      </c:valAx>
      <c:valAx>
        <c:axId val="-2091362408"/>
        <c:scaling>
          <c:orientation val="minMax"/>
          <c:max val="9.0E7"/>
          <c:min val="5.0E7"/>
        </c:scaling>
        <c:delete val="0"/>
        <c:axPos val="l"/>
        <c:majorGridlines/>
        <c:title>
          <c:tx>
            <c:rich>
              <a:bodyPr rot="-5400000" vert="horz"/>
              <a:lstStyle/>
              <a:p>
                <a:pPr>
                  <a:defRPr/>
                </a:pPr>
                <a:r>
                  <a:rPr lang="en-US"/>
                  <a:t>Decent</a:t>
                </a:r>
                <a:r>
                  <a:rPr lang="en-US" baseline="0"/>
                  <a:t> Jobs</a:t>
                </a:r>
                <a:endParaRPr lang="en-US"/>
              </a:p>
            </c:rich>
          </c:tx>
          <c:layout/>
          <c:overlay val="0"/>
        </c:title>
        <c:numFmt formatCode="General" sourceLinked="1"/>
        <c:majorTickMark val="out"/>
        <c:minorTickMark val="none"/>
        <c:tickLblPos val="nextTo"/>
        <c:crossAx val="-2091339000"/>
        <c:crosses val="autoZero"/>
        <c:crossBetween val="midCat"/>
      </c:valAx>
    </c:plotArea>
    <c:legend>
      <c:legendPos val="b"/>
      <c:layout>
        <c:manualLayout>
          <c:xMode val="edge"/>
          <c:yMode val="edge"/>
          <c:x val="0.236195826645265"/>
          <c:y val="0.896794272667136"/>
          <c:w val="0.713804173354735"/>
          <c:h val="0.0815255105306958"/>
        </c:manualLayout>
      </c:layout>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8126287584838"/>
          <c:y val="0.1216"/>
          <c:w val="0.82531679326601"/>
          <c:h val="0.674587926509186"/>
        </c:manualLayout>
      </c:layout>
      <c:scatterChart>
        <c:scatterStyle val="lineMarker"/>
        <c:varyColors val="0"/>
        <c:ser>
          <c:idx val="0"/>
          <c:order val="0"/>
          <c:tx>
            <c:strRef>
              <c:f>'15_AE-IPI'!$D$2</c:f>
              <c:strCache>
                <c:ptCount val="1"/>
                <c:pt idx="0">
                  <c:v>e_fte1</c:v>
                </c:pt>
              </c:strCache>
            </c:strRef>
          </c:tx>
          <c:xVal>
            <c:numRef>
              <c:f>'15_AE-IPI'!$C$3:$C$382</c:f>
              <c:numCache>
                <c:formatCode>General</c:formatCode>
                <c:ptCount val="140"/>
                <c:pt idx="0">
                  <c:v>51.6444</c:v>
                </c:pt>
                <c:pt idx="1">
                  <c:v>51.55713333333333</c:v>
                </c:pt>
                <c:pt idx="2">
                  <c:v>51.3943</c:v>
                </c:pt>
                <c:pt idx="3">
                  <c:v>51.5812</c:v>
                </c:pt>
                <c:pt idx="4">
                  <c:v>51.7873</c:v>
                </c:pt>
                <c:pt idx="5">
                  <c:v>49.6183</c:v>
                </c:pt>
                <c:pt idx="6">
                  <c:v>48.8339</c:v>
                </c:pt>
                <c:pt idx="7">
                  <c:v>50.7004</c:v>
                </c:pt>
                <c:pt idx="8">
                  <c:v>50.83183333333329</c:v>
                </c:pt>
                <c:pt idx="9">
                  <c:v>50.99363333333333</c:v>
                </c:pt>
                <c:pt idx="10">
                  <c:v>51.47193333333333</c:v>
                </c:pt>
                <c:pt idx="11">
                  <c:v>50.3363</c:v>
                </c:pt>
                <c:pt idx="12">
                  <c:v>49.31326666666648</c:v>
                </c:pt>
                <c:pt idx="13">
                  <c:v>48.696</c:v>
                </c:pt>
                <c:pt idx="14">
                  <c:v>48.01576666666653</c:v>
                </c:pt>
                <c:pt idx="15">
                  <c:v>47.12016666666658</c:v>
                </c:pt>
                <c:pt idx="16">
                  <c:v>47.65486666666647</c:v>
                </c:pt>
                <c:pt idx="17">
                  <c:v>48.71203333333333</c:v>
                </c:pt>
                <c:pt idx="18">
                  <c:v>50.38053333333333</c:v>
                </c:pt>
                <c:pt idx="19">
                  <c:v>51.6952</c:v>
                </c:pt>
                <c:pt idx="20">
                  <c:v>53.2149</c:v>
                </c:pt>
                <c:pt idx="21">
                  <c:v>54.0389</c:v>
                </c:pt>
                <c:pt idx="22">
                  <c:v>54.4223</c:v>
                </c:pt>
                <c:pt idx="23">
                  <c:v>54.46373333333333</c:v>
                </c:pt>
                <c:pt idx="24">
                  <c:v>54.61633333333333</c:v>
                </c:pt>
                <c:pt idx="25">
                  <c:v>54.6661</c:v>
                </c:pt>
                <c:pt idx="26">
                  <c:v>54.5744</c:v>
                </c:pt>
                <c:pt idx="27">
                  <c:v>54.90156666666651</c:v>
                </c:pt>
                <c:pt idx="28">
                  <c:v>55.2224</c:v>
                </c:pt>
                <c:pt idx="29">
                  <c:v>54.8977</c:v>
                </c:pt>
                <c:pt idx="30">
                  <c:v>55.12116666666657</c:v>
                </c:pt>
                <c:pt idx="31">
                  <c:v>55.7298</c:v>
                </c:pt>
                <c:pt idx="32">
                  <c:v>56.46986666666651</c:v>
                </c:pt>
                <c:pt idx="33">
                  <c:v>57.46036666666656</c:v>
                </c:pt>
                <c:pt idx="34">
                  <c:v>58.5152</c:v>
                </c:pt>
                <c:pt idx="35">
                  <c:v>59.9497</c:v>
                </c:pt>
                <c:pt idx="36">
                  <c:v>60.4929</c:v>
                </c:pt>
                <c:pt idx="37">
                  <c:v>60.99413333333334</c:v>
                </c:pt>
                <c:pt idx="38">
                  <c:v>61.23666666666654</c:v>
                </c:pt>
                <c:pt idx="39">
                  <c:v>61.6693</c:v>
                </c:pt>
                <c:pt idx="40">
                  <c:v>61.94613333333333</c:v>
                </c:pt>
                <c:pt idx="41">
                  <c:v>61.72753333333333</c:v>
                </c:pt>
                <c:pt idx="42">
                  <c:v>61.31886666666649</c:v>
                </c:pt>
                <c:pt idx="43">
                  <c:v>61.56723333333334</c:v>
                </c:pt>
                <c:pt idx="44">
                  <c:v>61.98493333333334</c:v>
                </c:pt>
                <c:pt idx="45">
                  <c:v>62.47043333333333</c:v>
                </c:pt>
                <c:pt idx="46">
                  <c:v>62.72016666666664</c:v>
                </c:pt>
                <c:pt idx="47">
                  <c:v>61.7449</c:v>
                </c:pt>
                <c:pt idx="48">
                  <c:v>60.56496666666653</c:v>
                </c:pt>
                <c:pt idx="49">
                  <c:v>60.93366666666649</c:v>
                </c:pt>
                <c:pt idx="50">
                  <c:v>61.7488</c:v>
                </c:pt>
                <c:pt idx="51">
                  <c:v>61.87393333333333</c:v>
                </c:pt>
                <c:pt idx="52">
                  <c:v>61.7935</c:v>
                </c:pt>
                <c:pt idx="53">
                  <c:v>62.872</c:v>
                </c:pt>
                <c:pt idx="54">
                  <c:v>63.34243333333333</c:v>
                </c:pt>
                <c:pt idx="55">
                  <c:v>64.01796666666666</c:v>
                </c:pt>
                <c:pt idx="56">
                  <c:v>64.5906</c:v>
                </c:pt>
                <c:pt idx="57">
                  <c:v>64.7242</c:v>
                </c:pt>
                <c:pt idx="58">
                  <c:v>64.9844</c:v>
                </c:pt>
                <c:pt idx="59">
                  <c:v>65.96603333333333</c:v>
                </c:pt>
                <c:pt idx="60">
                  <c:v>66.79366666666666</c:v>
                </c:pt>
                <c:pt idx="61">
                  <c:v>68.0199</c:v>
                </c:pt>
                <c:pt idx="62">
                  <c:v>68.9055</c:v>
                </c:pt>
                <c:pt idx="63">
                  <c:v>70.3077</c:v>
                </c:pt>
                <c:pt idx="64">
                  <c:v>71.06696666666665</c:v>
                </c:pt>
                <c:pt idx="65">
                  <c:v>71.32763333333331</c:v>
                </c:pt>
                <c:pt idx="66">
                  <c:v>72.0185</c:v>
                </c:pt>
                <c:pt idx="67">
                  <c:v>72.62209999999995</c:v>
                </c:pt>
                <c:pt idx="68">
                  <c:v>73.10539999999995</c:v>
                </c:pt>
                <c:pt idx="69">
                  <c:v>74.61269999999998</c:v>
                </c:pt>
                <c:pt idx="70">
                  <c:v>75.5299</c:v>
                </c:pt>
                <c:pt idx="71">
                  <c:v>76.5477</c:v>
                </c:pt>
                <c:pt idx="72">
                  <c:v>78.01313333333333</c:v>
                </c:pt>
                <c:pt idx="73">
                  <c:v>79.20823333333334</c:v>
                </c:pt>
                <c:pt idx="74">
                  <c:v>81.077</c:v>
                </c:pt>
                <c:pt idx="75">
                  <c:v>83.12616666666665</c:v>
                </c:pt>
                <c:pt idx="76">
                  <c:v>84.04116666666666</c:v>
                </c:pt>
                <c:pt idx="77">
                  <c:v>84.56503333333328</c:v>
                </c:pt>
                <c:pt idx="78">
                  <c:v>85.1433</c:v>
                </c:pt>
                <c:pt idx="79">
                  <c:v>86.31850000000001</c:v>
                </c:pt>
                <c:pt idx="80">
                  <c:v>87.2299</c:v>
                </c:pt>
                <c:pt idx="81">
                  <c:v>88.04540000000001</c:v>
                </c:pt>
                <c:pt idx="82">
                  <c:v>88.87193333333325</c:v>
                </c:pt>
                <c:pt idx="83">
                  <c:v>90.49336666666665</c:v>
                </c:pt>
                <c:pt idx="84">
                  <c:v>91.44633333333333</c:v>
                </c:pt>
                <c:pt idx="85">
                  <c:v>92.62893333333314</c:v>
                </c:pt>
                <c:pt idx="86">
                  <c:v>92.54116666666666</c:v>
                </c:pt>
                <c:pt idx="87">
                  <c:v>92.25256666666667</c:v>
                </c:pt>
                <c:pt idx="88">
                  <c:v>90.92723333333333</c:v>
                </c:pt>
                <c:pt idx="89">
                  <c:v>89.65216666666655</c:v>
                </c:pt>
                <c:pt idx="90">
                  <c:v>88.3399</c:v>
                </c:pt>
                <c:pt idx="91">
                  <c:v>87.32456666666667</c:v>
                </c:pt>
                <c:pt idx="92">
                  <c:v>87.95196666666667</c:v>
                </c:pt>
                <c:pt idx="93">
                  <c:v>89.35163333333331</c:v>
                </c:pt>
                <c:pt idx="94">
                  <c:v>89.87856666666653</c:v>
                </c:pt>
                <c:pt idx="95">
                  <c:v>89.82440000000001</c:v>
                </c:pt>
                <c:pt idx="96">
                  <c:v>90.40023333333333</c:v>
                </c:pt>
                <c:pt idx="97">
                  <c:v>89.69496666666667</c:v>
                </c:pt>
                <c:pt idx="98">
                  <c:v>90.28339999999998</c:v>
                </c:pt>
                <c:pt idx="99">
                  <c:v>91.03973333333325</c:v>
                </c:pt>
                <c:pt idx="100">
                  <c:v>91.60573333333309</c:v>
                </c:pt>
                <c:pt idx="101">
                  <c:v>92.01313333333333</c:v>
                </c:pt>
                <c:pt idx="102">
                  <c:v>92.49523333333333</c:v>
                </c:pt>
                <c:pt idx="103">
                  <c:v>93.77933333333321</c:v>
                </c:pt>
                <c:pt idx="104">
                  <c:v>95.09276666666665</c:v>
                </c:pt>
                <c:pt idx="105">
                  <c:v>95.60440000000001</c:v>
                </c:pt>
                <c:pt idx="106">
                  <c:v>95.18703333333328</c:v>
                </c:pt>
                <c:pt idx="107">
                  <c:v>95.9891</c:v>
                </c:pt>
                <c:pt idx="108">
                  <c:v>96.89530000000001</c:v>
                </c:pt>
                <c:pt idx="109">
                  <c:v>97.47180000000001</c:v>
                </c:pt>
                <c:pt idx="110">
                  <c:v>97.8477</c:v>
                </c:pt>
                <c:pt idx="111">
                  <c:v>98.0406</c:v>
                </c:pt>
                <c:pt idx="112">
                  <c:v>98.9252</c:v>
                </c:pt>
                <c:pt idx="113">
                  <c:v>100.1190666666667</c:v>
                </c:pt>
                <c:pt idx="114">
                  <c:v>100.3884</c:v>
                </c:pt>
                <c:pt idx="115">
                  <c:v>100.5673333333333</c:v>
                </c:pt>
                <c:pt idx="116">
                  <c:v>100.2225</c:v>
                </c:pt>
                <c:pt idx="117">
                  <c:v>98.8632</c:v>
                </c:pt>
                <c:pt idx="118">
                  <c:v>95.73956666666667</c:v>
                </c:pt>
                <c:pt idx="119">
                  <c:v>91.64776666666667</c:v>
                </c:pt>
                <c:pt idx="120">
                  <c:v>86.6885333333332</c:v>
                </c:pt>
                <c:pt idx="121">
                  <c:v>84.24333333333333</c:v>
                </c:pt>
                <c:pt idx="122">
                  <c:v>85.3131</c:v>
                </c:pt>
                <c:pt idx="123">
                  <c:v>86.62593333333312</c:v>
                </c:pt>
                <c:pt idx="124">
                  <c:v>88.3685</c:v>
                </c:pt>
                <c:pt idx="125">
                  <c:v>90.23956666666667</c:v>
                </c:pt>
                <c:pt idx="126">
                  <c:v>91.66693333333335</c:v>
                </c:pt>
                <c:pt idx="127">
                  <c:v>92.0099</c:v>
                </c:pt>
                <c:pt idx="128">
                  <c:v>92.57776666666665</c:v>
                </c:pt>
                <c:pt idx="129">
                  <c:v>92.8503</c:v>
                </c:pt>
                <c:pt idx="130">
                  <c:v>94.02626666666667</c:v>
                </c:pt>
                <c:pt idx="131">
                  <c:v>94.92</c:v>
                </c:pt>
                <c:pt idx="132">
                  <c:v>96.13223333333328</c:v>
                </c:pt>
                <c:pt idx="133">
                  <c:v>97.02356666666667</c:v>
                </c:pt>
                <c:pt idx="134">
                  <c:v>97.4024</c:v>
                </c:pt>
                <c:pt idx="135">
                  <c:v>97.97596666666668</c:v>
                </c:pt>
                <c:pt idx="136">
                  <c:v>98.98006666666667</c:v>
                </c:pt>
                <c:pt idx="137">
                  <c:v>99.44523333333332</c:v>
                </c:pt>
                <c:pt idx="138">
                  <c:v>100.0532</c:v>
                </c:pt>
                <c:pt idx="139">
                  <c:v>101.2504</c:v>
                </c:pt>
              </c:numCache>
            </c:numRef>
          </c:xVal>
          <c:yVal>
            <c:numRef>
              <c:f>'15_AE-IPI'!$D$3:$D$382</c:f>
            </c:numRef>
          </c:yVal>
          <c:smooth val="0"/>
        </c:ser>
        <c:ser>
          <c:idx val="1"/>
          <c:order val="1"/>
          <c:tx>
            <c:strRef>
              <c:f>'15_AE-IPI'!$E$2</c:f>
              <c:strCache>
                <c:ptCount val="1"/>
                <c:pt idx="0">
                  <c:v>e_fte2</c:v>
                </c:pt>
              </c:strCache>
            </c:strRef>
          </c:tx>
          <c:xVal>
            <c:numRef>
              <c:f>'15_AE-IPI'!$C$3:$C$382</c:f>
              <c:numCache>
                <c:formatCode>General</c:formatCode>
                <c:ptCount val="140"/>
                <c:pt idx="0">
                  <c:v>51.6444</c:v>
                </c:pt>
                <c:pt idx="1">
                  <c:v>51.55713333333333</c:v>
                </c:pt>
                <c:pt idx="2">
                  <c:v>51.3943</c:v>
                </c:pt>
                <c:pt idx="3">
                  <c:v>51.5812</c:v>
                </c:pt>
                <c:pt idx="4">
                  <c:v>51.7873</c:v>
                </c:pt>
                <c:pt idx="5">
                  <c:v>49.6183</c:v>
                </c:pt>
                <c:pt idx="6">
                  <c:v>48.8339</c:v>
                </c:pt>
                <c:pt idx="7">
                  <c:v>50.7004</c:v>
                </c:pt>
                <c:pt idx="8">
                  <c:v>50.83183333333329</c:v>
                </c:pt>
                <c:pt idx="9">
                  <c:v>50.99363333333333</c:v>
                </c:pt>
                <c:pt idx="10">
                  <c:v>51.47193333333333</c:v>
                </c:pt>
                <c:pt idx="11">
                  <c:v>50.3363</c:v>
                </c:pt>
                <c:pt idx="12">
                  <c:v>49.31326666666648</c:v>
                </c:pt>
                <c:pt idx="13">
                  <c:v>48.696</c:v>
                </c:pt>
                <c:pt idx="14">
                  <c:v>48.01576666666653</c:v>
                </c:pt>
                <c:pt idx="15">
                  <c:v>47.12016666666658</c:v>
                </c:pt>
                <c:pt idx="16">
                  <c:v>47.65486666666647</c:v>
                </c:pt>
                <c:pt idx="17">
                  <c:v>48.71203333333333</c:v>
                </c:pt>
                <c:pt idx="18">
                  <c:v>50.38053333333333</c:v>
                </c:pt>
                <c:pt idx="19">
                  <c:v>51.6952</c:v>
                </c:pt>
                <c:pt idx="20">
                  <c:v>53.2149</c:v>
                </c:pt>
                <c:pt idx="21">
                  <c:v>54.0389</c:v>
                </c:pt>
                <c:pt idx="22">
                  <c:v>54.4223</c:v>
                </c:pt>
                <c:pt idx="23">
                  <c:v>54.46373333333333</c:v>
                </c:pt>
                <c:pt idx="24">
                  <c:v>54.61633333333333</c:v>
                </c:pt>
                <c:pt idx="25">
                  <c:v>54.6661</c:v>
                </c:pt>
                <c:pt idx="26">
                  <c:v>54.5744</c:v>
                </c:pt>
                <c:pt idx="27">
                  <c:v>54.90156666666651</c:v>
                </c:pt>
                <c:pt idx="28">
                  <c:v>55.2224</c:v>
                </c:pt>
                <c:pt idx="29">
                  <c:v>54.8977</c:v>
                </c:pt>
                <c:pt idx="30">
                  <c:v>55.12116666666657</c:v>
                </c:pt>
                <c:pt idx="31">
                  <c:v>55.7298</c:v>
                </c:pt>
                <c:pt idx="32">
                  <c:v>56.46986666666651</c:v>
                </c:pt>
                <c:pt idx="33">
                  <c:v>57.46036666666656</c:v>
                </c:pt>
                <c:pt idx="34">
                  <c:v>58.5152</c:v>
                </c:pt>
                <c:pt idx="35">
                  <c:v>59.9497</c:v>
                </c:pt>
                <c:pt idx="36">
                  <c:v>60.4929</c:v>
                </c:pt>
                <c:pt idx="37">
                  <c:v>60.99413333333334</c:v>
                </c:pt>
                <c:pt idx="38">
                  <c:v>61.23666666666654</c:v>
                </c:pt>
                <c:pt idx="39">
                  <c:v>61.6693</c:v>
                </c:pt>
                <c:pt idx="40">
                  <c:v>61.94613333333333</c:v>
                </c:pt>
                <c:pt idx="41">
                  <c:v>61.72753333333333</c:v>
                </c:pt>
                <c:pt idx="42">
                  <c:v>61.31886666666649</c:v>
                </c:pt>
                <c:pt idx="43">
                  <c:v>61.56723333333334</c:v>
                </c:pt>
                <c:pt idx="44">
                  <c:v>61.98493333333334</c:v>
                </c:pt>
                <c:pt idx="45">
                  <c:v>62.47043333333333</c:v>
                </c:pt>
                <c:pt idx="46">
                  <c:v>62.72016666666664</c:v>
                </c:pt>
                <c:pt idx="47">
                  <c:v>61.7449</c:v>
                </c:pt>
                <c:pt idx="48">
                  <c:v>60.56496666666653</c:v>
                </c:pt>
                <c:pt idx="49">
                  <c:v>60.93366666666649</c:v>
                </c:pt>
                <c:pt idx="50">
                  <c:v>61.7488</c:v>
                </c:pt>
                <c:pt idx="51">
                  <c:v>61.87393333333333</c:v>
                </c:pt>
                <c:pt idx="52">
                  <c:v>61.7935</c:v>
                </c:pt>
                <c:pt idx="53">
                  <c:v>62.872</c:v>
                </c:pt>
                <c:pt idx="54">
                  <c:v>63.34243333333333</c:v>
                </c:pt>
                <c:pt idx="55">
                  <c:v>64.01796666666666</c:v>
                </c:pt>
                <c:pt idx="56">
                  <c:v>64.5906</c:v>
                </c:pt>
                <c:pt idx="57">
                  <c:v>64.7242</c:v>
                </c:pt>
                <c:pt idx="58">
                  <c:v>64.9844</c:v>
                </c:pt>
                <c:pt idx="59">
                  <c:v>65.96603333333333</c:v>
                </c:pt>
                <c:pt idx="60">
                  <c:v>66.79366666666666</c:v>
                </c:pt>
                <c:pt idx="61">
                  <c:v>68.0199</c:v>
                </c:pt>
                <c:pt idx="62">
                  <c:v>68.9055</c:v>
                </c:pt>
                <c:pt idx="63">
                  <c:v>70.3077</c:v>
                </c:pt>
                <c:pt idx="64">
                  <c:v>71.06696666666665</c:v>
                </c:pt>
                <c:pt idx="65">
                  <c:v>71.32763333333331</c:v>
                </c:pt>
                <c:pt idx="66">
                  <c:v>72.0185</c:v>
                </c:pt>
                <c:pt idx="67">
                  <c:v>72.62209999999995</c:v>
                </c:pt>
                <c:pt idx="68">
                  <c:v>73.10539999999995</c:v>
                </c:pt>
                <c:pt idx="69">
                  <c:v>74.61269999999998</c:v>
                </c:pt>
                <c:pt idx="70">
                  <c:v>75.5299</c:v>
                </c:pt>
                <c:pt idx="71">
                  <c:v>76.5477</c:v>
                </c:pt>
                <c:pt idx="72">
                  <c:v>78.01313333333333</c:v>
                </c:pt>
                <c:pt idx="73">
                  <c:v>79.20823333333334</c:v>
                </c:pt>
                <c:pt idx="74">
                  <c:v>81.077</c:v>
                </c:pt>
                <c:pt idx="75">
                  <c:v>83.12616666666665</c:v>
                </c:pt>
                <c:pt idx="76">
                  <c:v>84.04116666666666</c:v>
                </c:pt>
                <c:pt idx="77">
                  <c:v>84.56503333333328</c:v>
                </c:pt>
                <c:pt idx="78">
                  <c:v>85.1433</c:v>
                </c:pt>
                <c:pt idx="79">
                  <c:v>86.31850000000001</c:v>
                </c:pt>
                <c:pt idx="80">
                  <c:v>87.2299</c:v>
                </c:pt>
                <c:pt idx="81">
                  <c:v>88.04540000000001</c:v>
                </c:pt>
                <c:pt idx="82">
                  <c:v>88.87193333333325</c:v>
                </c:pt>
                <c:pt idx="83">
                  <c:v>90.49336666666665</c:v>
                </c:pt>
                <c:pt idx="84">
                  <c:v>91.44633333333333</c:v>
                </c:pt>
                <c:pt idx="85">
                  <c:v>92.62893333333314</c:v>
                </c:pt>
                <c:pt idx="86">
                  <c:v>92.54116666666666</c:v>
                </c:pt>
                <c:pt idx="87">
                  <c:v>92.25256666666667</c:v>
                </c:pt>
                <c:pt idx="88">
                  <c:v>90.92723333333333</c:v>
                </c:pt>
                <c:pt idx="89">
                  <c:v>89.65216666666655</c:v>
                </c:pt>
                <c:pt idx="90">
                  <c:v>88.3399</c:v>
                </c:pt>
                <c:pt idx="91">
                  <c:v>87.32456666666667</c:v>
                </c:pt>
                <c:pt idx="92">
                  <c:v>87.95196666666667</c:v>
                </c:pt>
                <c:pt idx="93">
                  <c:v>89.35163333333331</c:v>
                </c:pt>
                <c:pt idx="94">
                  <c:v>89.87856666666653</c:v>
                </c:pt>
                <c:pt idx="95">
                  <c:v>89.82440000000001</c:v>
                </c:pt>
                <c:pt idx="96">
                  <c:v>90.40023333333333</c:v>
                </c:pt>
                <c:pt idx="97">
                  <c:v>89.69496666666667</c:v>
                </c:pt>
                <c:pt idx="98">
                  <c:v>90.28339999999998</c:v>
                </c:pt>
                <c:pt idx="99">
                  <c:v>91.03973333333325</c:v>
                </c:pt>
                <c:pt idx="100">
                  <c:v>91.60573333333309</c:v>
                </c:pt>
                <c:pt idx="101">
                  <c:v>92.01313333333333</c:v>
                </c:pt>
                <c:pt idx="102">
                  <c:v>92.49523333333333</c:v>
                </c:pt>
                <c:pt idx="103">
                  <c:v>93.77933333333321</c:v>
                </c:pt>
                <c:pt idx="104">
                  <c:v>95.09276666666665</c:v>
                </c:pt>
                <c:pt idx="105">
                  <c:v>95.60440000000001</c:v>
                </c:pt>
                <c:pt idx="106">
                  <c:v>95.18703333333328</c:v>
                </c:pt>
                <c:pt idx="107">
                  <c:v>95.9891</c:v>
                </c:pt>
                <c:pt idx="108">
                  <c:v>96.89530000000001</c:v>
                </c:pt>
                <c:pt idx="109">
                  <c:v>97.47180000000001</c:v>
                </c:pt>
                <c:pt idx="110">
                  <c:v>97.8477</c:v>
                </c:pt>
                <c:pt idx="111">
                  <c:v>98.0406</c:v>
                </c:pt>
                <c:pt idx="112">
                  <c:v>98.9252</c:v>
                </c:pt>
                <c:pt idx="113">
                  <c:v>100.1190666666667</c:v>
                </c:pt>
                <c:pt idx="114">
                  <c:v>100.3884</c:v>
                </c:pt>
                <c:pt idx="115">
                  <c:v>100.5673333333333</c:v>
                </c:pt>
                <c:pt idx="116">
                  <c:v>100.2225</c:v>
                </c:pt>
                <c:pt idx="117">
                  <c:v>98.8632</c:v>
                </c:pt>
                <c:pt idx="118">
                  <c:v>95.73956666666667</c:v>
                </c:pt>
                <c:pt idx="119">
                  <c:v>91.64776666666667</c:v>
                </c:pt>
                <c:pt idx="120">
                  <c:v>86.6885333333332</c:v>
                </c:pt>
                <c:pt idx="121">
                  <c:v>84.24333333333333</c:v>
                </c:pt>
                <c:pt idx="122">
                  <c:v>85.3131</c:v>
                </c:pt>
                <c:pt idx="123">
                  <c:v>86.62593333333312</c:v>
                </c:pt>
                <c:pt idx="124">
                  <c:v>88.3685</c:v>
                </c:pt>
                <c:pt idx="125">
                  <c:v>90.23956666666667</c:v>
                </c:pt>
                <c:pt idx="126">
                  <c:v>91.66693333333335</c:v>
                </c:pt>
                <c:pt idx="127">
                  <c:v>92.0099</c:v>
                </c:pt>
                <c:pt idx="128">
                  <c:v>92.57776666666665</c:v>
                </c:pt>
                <c:pt idx="129">
                  <c:v>92.8503</c:v>
                </c:pt>
                <c:pt idx="130">
                  <c:v>94.02626666666667</c:v>
                </c:pt>
                <c:pt idx="131">
                  <c:v>94.92</c:v>
                </c:pt>
                <c:pt idx="132">
                  <c:v>96.13223333333328</c:v>
                </c:pt>
                <c:pt idx="133">
                  <c:v>97.02356666666667</c:v>
                </c:pt>
                <c:pt idx="134">
                  <c:v>97.4024</c:v>
                </c:pt>
                <c:pt idx="135">
                  <c:v>97.97596666666668</c:v>
                </c:pt>
                <c:pt idx="136">
                  <c:v>98.98006666666667</c:v>
                </c:pt>
                <c:pt idx="137">
                  <c:v>99.44523333333332</c:v>
                </c:pt>
                <c:pt idx="138">
                  <c:v>100.0532</c:v>
                </c:pt>
                <c:pt idx="139">
                  <c:v>101.2504</c:v>
                </c:pt>
              </c:numCache>
            </c:numRef>
          </c:xVal>
          <c:yVal>
            <c:numRef>
              <c:f>'15_AE-IPI'!$E$3:$E$382</c:f>
            </c:numRef>
          </c:yVal>
          <c:smooth val="0"/>
        </c:ser>
        <c:ser>
          <c:idx val="2"/>
          <c:order val="2"/>
          <c:tx>
            <c:v>1979q1-2001q1</c:v>
          </c:tx>
          <c:spPr>
            <a:ln w="47625">
              <a:noFill/>
            </a:ln>
          </c:spPr>
          <c:marker>
            <c:symbol val="diamond"/>
            <c:size val="3"/>
            <c:spPr>
              <a:ln>
                <a:solidFill>
                  <a:schemeClr val="accent2"/>
                </a:solidFill>
              </a:ln>
            </c:spPr>
          </c:marker>
          <c:trendline>
            <c:name>Trend 1971-2001</c:name>
            <c:spPr>
              <a:ln>
                <a:solidFill>
                  <a:schemeClr val="accent2"/>
                </a:solidFill>
              </a:ln>
            </c:spPr>
            <c:trendlineType val="linear"/>
            <c:dispRSqr val="1"/>
            <c:dispEq val="1"/>
            <c:trendlineLbl>
              <c:layout>
                <c:manualLayout>
                  <c:x val="-0.134762326057557"/>
                  <c:y val="0.109543349764206"/>
                </c:manualLayout>
              </c:layout>
              <c:numFmt formatCode="General" sourceLinked="0"/>
            </c:trendlineLbl>
          </c:trendline>
          <c:xVal>
            <c:numRef>
              <c:f>'15_AE-IPI'!$C$243:$C$331</c:f>
              <c:numCache>
                <c:formatCode>General</c:formatCode>
                <c:ptCount val="89"/>
                <c:pt idx="0">
                  <c:v>51.6444</c:v>
                </c:pt>
                <c:pt idx="1">
                  <c:v>51.55713333333333</c:v>
                </c:pt>
                <c:pt idx="2">
                  <c:v>51.3943</c:v>
                </c:pt>
                <c:pt idx="3">
                  <c:v>51.5812</c:v>
                </c:pt>
                <c:pt idx="4">
                  <c:v>51.7873</c:v>
                </c:pt>
                <c:pt idx="5">
                  <c:v>49.6183</c:v>
                </c:pt>
                <c:pt idx="6">
                  <c:v>48.8339</c:v>
                </c:pt>
                <c:pt idx="7">
                  <c:v>50.7004</c:v>
                </c:pt>
                <c:pt idx="8">
                  <c:v>50.83183333333329</c:v>
                </c:pt>
                <c:pt idx="9">
                  <c:v>50.99363333333333</c:v>
                </c:pt>
                <c:pt idx="10">
                  <c:v>51.47193333333333</c:v>
                </c:pt>
                <c:pt idx="11">
                  <c:v>50.3363</c:v>
                </c:pt>
                <c:pt idx="12">
                  <c:v>49.31326666666648</c:v>
                </c:pt>
                <c:pt idx="13">
                  <c:v>48.696</c:v>
                </c:pt>
                <c:pt idx="14">
                  <c:v>48.01576666666653</c:v>
                </c:pt>
                <c:pt idx="15">
                  <c:v>47.12016666666658</c:v>
                </c:pt>
                <c:pt idx="16">
                  <c:v>47.65486666666647</c:v>
                </c:pt>
                <c:pt idx="17">
                  <c:v>48.71203333333333</c:v>
                </c:pt>
                <c:pt idx="18">
                  <c:v>50.38053333333333</c:v>
                </c:pt>
                <c:pt idx="19">
                  <c:v>51.6952</c:v>
                </c:pt>
                <c:pt idx="20">
                  <c:v>53.2149</c:v>
                </c:pt>
                <c:pt idx="21">
                  <c:v>54.0389</c:v>
                </c:pt>
                <c:pt idx="22">
                  <c:v>54.4223</c:v>
                </c:pt>
                <c:pt idx="23">
                  <c:v>54.46373333333333</c:v>
                </c:pt>
                <c:pt idx="24">
                  <c:v>54.61633333333333</c:v>
                </c:pt>
                <c:pt idx="25">
                  <c:v>54.6661</c:v>
                </c:pt>
                <c:pt idx="26">
                  <c:v>54.5744</c:v>
                </c:pt>
                <c:pt idx="27">
                  <c:v>54.90156666666651</c:v>
                </c:pt>
                <c:pt idx="28">
                  <c:v>55.2224</c:v>
                </c:pt>
                <c:pt idx="29">
                  <c:v>54.8977</c:v>
                </c:pt>
                <c:pt idx="30">
                  <c:v>55.12116666666657</c:v>
                </c:pt>
                <c:pt idx="31">
                  <c:v>55.7298</c:v>
                </c:pt>
                <c:pt idx="32">
                  <c:v>56.46986666666651</c:v>
                </c:pt>
                <c:pt idx="33">
                  <c:v>57.46036666666656</c:v>
                </c:pt>
                <c:pt idx="34">
                  <c:v>58.5152</c:v>
                </c:pt>
                <c:pt idx="35">
                  <c:v>59.9497</c:v>
                </c:pt>
                <c:pt idx="36">
                  <c:v>60.4929</c:v>
                </c:pt>
                <c:pt idx="37">
                  <c:v>60.99413333333334</c:v>
                </c:pt>
                <c:pt idx="38">
                  <c:v>61.23666666666654</c:v>
                </c:pt>
                <c:pt idx="39">
                  <c:v>61.6693</c:v>
                </c:pt>
                <c:pt idx="40">
                  <c:v>61.94613333333333</c:v>
                </c:pt>
                <c:pt idx="41">
                  <c:v>61.72753333333333</c:v>
                </c:pt>
                <c:pt idx="42">
                  <c:v>61.31886666666649</c:v>
                </c:pt>
                <c:pt idx="43">
                  <c:v>61.56723333333334</c:v>
                </c:pt>
                <c:pt idx="44">
                  <c:v>61.98493333333334</c:v>
                </c:pt>
                <c:pt idx="45">
                  <c:v>62.47043333333333</c:v>
                </c:pt>
                <c:pt idx="46">
                  <c:v>62.72016666666664</c:v>
                </c:pt>
                <c:pt idx="47">
                  <c:v>61.7449</c:v>
                </c:pt>
                <c:pt idx="48">
                  <c:v>60.56496666666653</c:v>
                </c:pt>
                <c:pt idx="49">
                  <c:v>60.93366666666649</c:v>
                </c:pt>
                <c:pt idx="50">
                  <c:v>61.7488</c:v>
                </c:pt>
                <c:pt idx="51">
                  <c:v>61.87393333333333</c:v>
                </c:pt>
                <c:pt idx="52">
                  <c:v>61.7935</c:v>
                </c:pt>
                <c:pt idx="53">
                  <c:v>62.872</c:v>
                </c:pt>
                <c:pt idx="54">
                  <c:v>63.34243333333333</c:v>
                </c:pt>
                <c:pt idx="55">
                  <c:v>64.01796666666666</c:v>
                </c:pt>
                <c:pt idx="56">
                  <c:v>64.5906</c:v>
                </c:pt>
                <c:pt idx="57">
                  <c:v>64.7242</c:v>
                </c:pt>
                <c:pt idx="58">
                  <c:v>64.9844</c:v>
                </c:pt>
                <c:pt idx="59">
                  <c:v>65.96603333333333</c:v>
                </c:pt>
                <c:pt idx="60">
                  <c:v>66.79366666666666</c:v>
                </c:pt>
                <c:pt idx="61">
                  <c:v>68.0199</c:v>
                </c:pt>
                <c:pt idx="62">
                  <c:v>68.9055</c:v>
                </c:pt>
                <c:pt idx="63">
                  <c:v>70.3077</c:v>
                </c:pt>
                <c:pt idx="64">
                  <c:v>71.06696666666665</c:v>
                </c:pt>
                <c:pt idx="65">
                  <c:v>71.32763333333331</c:v>
                </c:pt>
                <c:pt idx="66">
                  <c:v>72.0185</c:v>
                </c:pt>
                <c:pt idx="67">
                  <c:v>72.62209999999995</c:v>
                </c:pt>
                <c:pt idx="68">
                  <c:v>73.10539999999995</c:v>
                </c:pt>
                <c:pt idx="69">
                  <c:v>74.61269999999998</c:v>
                </c:pt>
                <c:pt idx="70">
                  <c:v>75.5299</c:v>
                </c:pt>
                <c:pt idx="71">
                  <c:v>76.5477</c:v>
                </c:pt>
                <c:pt idx="72">
                  <c:v>78.01313333333333</c:v>
                </c:pt>
                <c:pt idx="73">
                  <c:v>79.20823333333334</c:v>
                </c:pt>
                <c:pt idx="74">
                  <c:v>81.077</c:v>
                </c:pt>
                <c:pt idx="75">
                  <c:v>83.12616666666665</c:v>
                </c:pt>
                <c:pt idx="76">
                  <c:v>84.04116666666666</c:v>
                </c:pt>
                <c:pt idx="77">
                  <c:v>84.56503333333328</c:v>
                </c:pt>
                <c:pt idx="78">
                  <c:v>85.1433</c:v>
                </c:pt>
                <c:pt idx="79">
                  <c:v>86.31850000000001</c:v>
                </c:pt>
                <c:pt idx="80">
                  <c:v>87.2299</c:v>
                </c:pt>
                <c:pt idx="81">
                  <c:v>88.04540000000001</c:v>
                </c:pt>
                <c:pt idx="82">
                  <c:v>88.87193333333325</c:v>
                </c:pt>
                <c:pt idx="83">
                  <c:v>90.49336666666665</c:v>
                </c:pt>
                <c:pt idx="84">
                  <c:v>91.44633333333333</c:v>
                </c:pt>
                <c:pt idx="85">
                  <c:v>92.62893333333314</c:v>
                </c:pt>
                <c:pt idx="86">
                  <c:v>92.54116666666666</c:v>
                </c:pt>
                <c:pt idx="87">
                  <c:v>92.25256666666667</c:v>
                </c:pt>
                <c:pt idx="88">
                  <c:v>90.92723333333333</c:v>
                </c:pt>
              </c:numCache>
            </c:numRef>
          </c:xVal>
          <c:yVal>
            <c:numRef>
              <c:f>'15_AE-IPI'!$F$243:$F$331</c:f>
              <c:numCache>
                <c:formatCode>General</c:formatCode>
                <c:ptCount val="89"/>
                <c:pt idx="0">
                  <c:v>5.56498783333329E7</c:v>
                </c:pt>
                <c:pt idx="1">
                  <c:v>5.58394339999996E7</c:v>
                </c:pt>
                <c:pt idx="2">
                  <c:v>5.80735960000001E7</c:v>
                </c:pt>
                <c:pt idx="3">
                  <c:v>5.75512633333336E7</c:v>
                </c:pt>
                <c:pt idx="4">
                  <c:v>5.7198398E7</c:v>
                </c:pt>
                <c:pt idx="5">
                  <c:v>5.57822506666661E7</c:v>
                </c:pt>
                <c:pt idx="6">
                  <c:v>5.6836059333332E7</c:v>
                </c:pt>
                <c:pt idx="7">
                  <c:v>5.75917226666668E7</c:v>
                </c:pt>
                <c:pt idx="8">
                  <c:v>5.76702883333342E7</c:v>
                </c:pt>
                <c:pt idx="9">
                  <c:v>5.85969663333328E7</c:v>
                </c:pt>
                <c:pt idx="10">
                  <c:v>5.55798939999991E7</c:v>
                </c:pt>
                <c:pt idx="11">
                  <c:v>5.60389043333326E7</c:v>
                </c:pt>
                <c:pt idx="12">
                  <c:v>5.53410903333333E7</c:v>
                </c:pt>
                <c:pt idx="13">
                  <c:v>5.51075969999986E7</c:v>
                </c:pt>
                <c:pt idx="14">
                  <c:v>5.49363433333337E7</c:v>
                </c:pt>
                <c:pt idx="15">
                  <c:v>5.47616253333338E7</c:v>
                </c:pt>
                <c:pt idx="16">
                  <c:v>5.50037519999999E7</c:v>
                </c:pt>
                <c:pt idx="17">
                  <c:v>5.58592256666657E7</c:v>
                </c:pt>
                <c:pt idx="18">
                  <c:v>5.66928923333325E7</c:v>
                </c:pt>
                <c:pt idx="19">
                  <c:v>5.7385265333333E7</c:v>
                </c:pt>
                <c:pt idx="20">
                  <c:v>5.72276748288408E7</c:v>
                </c:pt>
                <c:pt idx="21">
                  <c:v>5.9398059204727E7</c:v>
                </c:pt>
                <c:pt idx="22">
                  <c:v>5.95948082984367E7</c:v>
                </c:pt>
                <c:pt idx="23">
                  <c:v>6.00390414465093E7</c:v>
                </c:pt>
                <c:pt idx="24">
                  <c:v>5.97493448851418E7</c:v>
                </c:pt>
                <c:pt idx="25">
                  <c:v>5.94086685007065E7</c:v>
                </c:pt>
                <c:pt idx="26">
                  <c:v>5.95607026491808E7</c:v>
                </c:pt>
                <c:pt idx="27">
                  <c:v>6.02343562209369E7</c:v>
                </c:pt>
                <c:pt idx="28">
                  <c:v>6.10701716197615E7</c:v>
                </c:pt>
                <c:pt idx="29">
                  <c:v>6.1413984492524E7</c:v>
                </c:pt>
                <c:pt idx="30">
                  <c:v>6.23076224321911E7</c:v>
                </c:pt>
                <c:pt idx="31">
                  <c:v>6.15431678823247E7</c:v>
                </c:pt>
                <c:pt idx="32">
                  <c:v>6.14279932261958E7</c:v>
                </c:pt>
                <c:pt idx="33">
                  <c:v>6.34108198306372E7</c:v>
                </c:pt>
                <c:pt idx="34">
                  <c:v>6.41472770426649E7</c:v>
                </c:pt>
                <c:pt idx="35">
                  <c:v>6.25971067284335E7</c:v>
                </c:pt>
                <c:pt idx="36">
                  <c:v>6.28536210093085E7</c:v>
                </c:pt>
                <c:pt idx="37">
                  <c:v>6.41242976527501E7</c:v>
                </c:pt>
                <c:pt idx="38">
                  <c:v>6.53777783096514E7</c:v>
                </c:pt>
                <c:pt idx="39">
                  <c:v>6.65655545611776E7</c:v>
                </c:pt>
                <c:pt idx="40">
                  <c:v>6.70206645633775E7</c:v>
                </c:pt>
                <c:pt idx="41">
                  <c:v>6.91092313177495E7</c:v>
                </c:pt>
                <c:pt idx="42">
                  <c:v>6.98876020105902E7</c:v>
                </c:pt>
                <c:pt idx="43">
                  <c:v>7.03147649529022E7</c:v>
                </c:pt>
                <c:pt idx="44">
                  <c:v>6.76162362221377E7</c:v>
                </c:pt>
                <c:pt idx="45">
                  <c:v>6.90063791395248E7</c:v>
                </c:pt>
                <c:pt idx="46">
                  <c:v>6.92513317880652E7</c:v>
                </c:pt>
                <c:pt idx="47">
                  <c:v>6.84251315671598E7</c:v>
                </c:pt>
                <c:pt idx="48">
                  <c:v>6.68983970830376E7</c:v>
                </c:pt>
                <c:pt idx="49">
                  <c:v>6.84820995077303E7</c:v>
                </c:pt>
                <c:pt idx="50">
                  <c:v>6.88537022300197E7</c:v>
                </c:pt>
                <c:pt idx="51">
                  <c:v>6.81766174323526E7</c:v>
                </c:pt>
                <c:pt idx="52">
                  <c:v>6.61299166640127E7</c:v>
                </c:pt>
                <c:pt idx="53">
                  <c:v>6.74429913727413E7</c:v>
                </c:pt>
                <c:pt idx="54">
                  <c:v>6.85239624098931E7</c:v>
                </c:pt>
                <c:pt idx="55">
                  <c:v>6.7923406152323E7</c:v>
                </c:pt>
                <c:pt idx="56">
                  <c:v>6.76276515091255E7</c:v>
                </c:pt>
                <c:pt idx="57">
                  <c:v>6.92419166434928E7</c:v>
                </c:pt>
                <c:pt idx="58">
                  <c:v>6.94596877381196E7</c:v>
                </c:pt>
                <c:pt idx="59">
                  <c:v>6.97332148053373E7</c:v>
                </c:pt>
                <c:pt idx="60">
                  <c:v>6.87530525131433E7</c:v>
                </c:pt>
                <c:pt idx="61">
                  <c:v>7.05517151820691E7</c:v>
                </c:pt>
                <c:pt idx="62">
                  <c:v>7.14295049429225E7</c:v>
                </c:pt>
                <c:pt idx="63">
                  <c:v>7.17912856045751E7</c:v>
                </c:pt>
                <c:pt idx="64">
                  <c:v>7.13641281433712E7</c:v>
                </c:pt>
                <c:pt idx="65">
                  <c:v>7.17674298925227E7</c:v>
                </c:pt>
                <c:pt idx="66">
                  <c:v>7.28167219794214E7</c:v>
                </c:pt>
                <c:pt idx="67">
                  <c:v>7.27425589475044E7</c:v>
                </c:pt>
                <c:pt idx="68">
                  <c:v>7.23397888698415E7</c:v>
                </c:pt>
                <c:pt idx="69">
                  <c:v>7.36939123825067E7</c:v>
                </c:pt>
                <c:pt idx="70">
                  <c:v>7.5965923017832E7</c:v>
                </c:pt>
                <c:pt idx="71">
                  <c:v>7.5483232204091E7</c:v>
                </c:pt>
                <c:pt idx="72">
                  <c:v>7.48179087191866E7</c:v>
                </c:pt>
                <c:pt idx="73">
                  <c:v>7.63149401866056E7</c:v>
                </c:pt>
                <c:pt idx="74">
                  <c:v>7.76814193478689E7</c:v>
                </c:pt>
                <c:pt idx="75">
                  <c:v>7.8001706379303E7</c:v>
                </c:pt>
                <c:pt idx="76">
                  <c:v>7.59871947190861E7</c:v>
                </c:pt>
                <c:pt idx="77">
                  <c:v>7.9540154653778E7</c:v>
                </c:pt>
                <c:pt idx="78">
                  <c:v>7.79075095845651E7</c:v>
                </c:pt>
                <c:pt idx="79">
                  <c:v>7.83264204687505E7</c:v>
                </c:pt>
                <c:pt idx="80">
                  <c:v>7.96664858313592E7</c:v>
                </c:pt>
                <c:pt idx="81">
                  <c:v>7.91614137955332E7</c:v>
                </c:pt>
                <c:pt idx="82">
                  <c:v>8.07861041076151E7</c:v>
                </c:pt>
                <c:pt idx="83">
                  <c:v>8.14453068982948E7</c:v>
                </c:pt>
                <c:pt idx="84">
                  <c:v>8.15836991721489E7</c:v>
                </c:pt>
                <c:pt idx="85">
                  <c:v>8.20180760363666E7</c:v>
                </c:pt>
                <c:pt idx="86">
                  <c:v>7.88032255841565E7</c:v>
                </c:pt>
                <c:pt idx="87">
                  <c:v>7.99432510687768E7</c:v>
                </c:pt>
                <c:pt idx="88">
                  <c:v>8.03225378066913E7</c:v>
                </c:pt>
              </c:numCache>
            </c:numRef>
          </c:yVal>
          <c:smooth val="0"/>
        </c:ser>
        <c:ser>
          <c:idx val="3"/>
          <c:order val="3"/>
          <c:tx>
            <c:v>2001q2-2007q4</c:v>
          </c:tx>
          <c:spPr>
            <a:ln w="47625">
              <a:noFill/>
            </a:ln>
          </c:spPr>
          <c:marker>
            <c:symbol val="diamond"/>
            <c:size val="3"/>
            <c:spPr>
              <a:ln>
                <a:solidFill>
                  <a:schemeClr val="accent3"/>
                </a:solidFill>
              </a:ln>
            </c:spPr>
          </c:marker>
          <c:trendline>
            <c:name>Trend 2001-2007</c:name>
            <c:spPr>
              <a:ln>
                <a:solidFill>
                  <a:schemeClr val="accent3"/>
                </a:solidFill>
              </a:ln>
            </c:spPr>
            <c:trendlineType val="linear"/>
            <c:dispRSqr val="1"/>
            <c:dispEq val="1"/>
            <c:trendlineLbl>
              <c:layout>
                <c:manualLayout>
                  <c:x val="-0.0382231013258174"/>
                  <c:y val="-0.0016260162601626"/>
                </c:manualLayout>
              </c:layout>
              <c:numFmt formatCode="General" sourceLinked="0"/>
            </c:trendlineLbl>
          </c:trendline>
          <c:xVal>
            <c:numRef>
              <c:f>'15_AE-IPI'!$C$332:$C$358</c:f>
              <c:numCache>
                <c:formatCode>General</c:formatCode>
                <c:ptCount val="27"/>
                <c:pt idx="0">
                  <c:v>89.65216666666655</c:v>
                </c:pt>
                <c:pt idx="1">
                  <c:v>88.3399</c:v>
                </c:pt>
                <c:pt idx="2">
                  <c:v>87.32456666666667</c:v>
                </c:pt>
                <c:pt idx="3">
                  <c:v>87.95196666666667</c:v>
                </c:pt>
                <c:pt idx="4">
                  <c:v>89.35163333333331</c:v>
                </c:pt>
                <c:pt idx="5">
                  <c:v>89.87856666666653</c:v>
                </c:pt>
                <c:pt idx="6">
                  <c:v>89.82440000000001</c:v>
                </c:pt>
                <c:pt idx="7">
                  <c:v>90.40023333333333</c:v>
                </c:pt>
                <c:pt idx="8">
                  <c:v>89.69496666666667</c:v>
                </c:pt>
                <c:pt idx="9">
                  <c:v>90.28339999999998</c:v>
                </c:pt>
                <c:pt idx="10">
                  <c:v>91.03973333333325</c:v>
                </c:pt>
                <c:pt idx="11">
                  <c:v>91.60573333333309</c:v>
                </c:pt>
                <c:pt idx="12">
                  <c:v>92.01313333333333</c:v>
                </c:pt>
                <c:pt idx="13">
                  <c:v>92.49523333333333</c:v>
                </c:pt>
                <c:pt idx="14">
                  <c:v>93.77933333333321</c:v>
                </c:pt>
                <c:pt idx="15">
                  <c:v>95.09276666666665</c:v>
                </c:pt>
                <c:pt idx="16">
                  <c:v>95.60440000000001</c:v>
                </c:pt>
                <c:pt idx="17">
                  <c:v>95.18703333333328</c:v>
                </c:pt>
                <c:pt idx="18">
                  <c:v>95.9891</c:v>
                </c:pt>
                <c:pt idx="19">
                  <c:v>96.89530000000001</c:v>
                </c:pt>
                <c:pt idx="20">
                  <c:v>97.47180000000001</c:v>
                </c:pt>
                <c:pt idx="21">
                  <c:v>97.8477</c:v>
                </c:pt>
                <c:pt idx="22">
                  <c:v>98.0406</c:v>
                </c:pt>
                <c:pt idx="23">
                  <c:v>98.9252</c:v>
                </c:pt>
                <c:pt idx="24">
                  <c:v>100.1190666666667</c:v>
                </c:pt>
                <c:pt idx="25">
                  <c:v>100.3884</c:v>
                </c:pt>
                <c:pt idx="26">
                  <c:v>100.5673333333333</c:v>
                </c:pt>
              </c:numCache>
            </c:numRef>
          </c:xVal>
          <c:yVal>
            <c:numRef>
              <c:f>'15_AE-IPI'!$F$332:$F$358</c:f>
              <c:numCache>
                <c:formatCode>General</c:formatCode>
                <c:ptCount val="27"/>
                <c:pt idx="0">
                  <c:v>8.08817146088854E7</c:v>
                </c:pt>
                <c:pt idx="1">
                  <c:v>8.07908820754202E7</c:v>
                </c:pt>
                <c:pt idx="2">
                  <c:v>8.03783382770382E7</c:v>
                </c:pt>
                <c:pt idx="3">
                  <c:v>7.9269272488129E7</c:v>
                </c:pt>
                <c:pt idx="4">
                  <c:v>7.98011941982528E7</c:v>
                </c:pt>
                <c:pt idx="5">
                  <c:v>7.99747872683217E7</c:v>
                </c:pt>
                <c:pt idx="6">
                  <c:v>8.07093443601386E7</c:v>
                </c:pt>
                <c:pt idx="7">
                  <c:v>8.16808369733898E7</c:v>
                </c:pt>
                <c:pt idx="8">
                  <c:v>8.28596943249295E7</c:v>
                </c:pt>
                <c:pt idx="9">
                  <c:v>8.32093739735355E7</c:v>
                </c:pt>
                <c:pt idx="10">
                  <c:v>8.2997804224198E7</c:v>
                </c:pt>
                <c:pt idx="11">
                  <c:v>8.29794850005486E7</c:v>
                </c:pt>
                <c:pt idx="12">
                  <c:v>8.2289514000229E7</c:v>
                </c:pt>
                <c:pt idx="13">
                  <c:v>8.25053254010927E7</c:v>
                </c:pt>
                <c:pt idx="14">
                  <c:v>8.29705199355576E7</c:v>
                </c:pt>
                <c:pt idx="15">
                  <c:v>8.3246073336599E7</c:v>
                </c:pt>
                <c:pt idx="16">
                  <c:v>8.44313276562797E7</c:v>
                </c:pt>
                <c:pt idx="17">
                  <c:v>8.54099283491621E7</c:v>
                </c:pt>
                <c:pt idx="18">
                  <c:v>8.56195760342193E7</c:v>
                </c:pt>
                <c:pt idx="19">
                  <c:v>8.67376800806774E7</c:v>
                </c:pt>
                <c:pt idx="20">
                  <c:v>8.78888650069385E7</c:v>
                </c:pt>
                <c:pt idx="21">
                  <c:v>8.72503547762063E7</c:v>
                </c:pt>
                <c:pt idx="22">
                  <c:v>8.85599473335978E7</c:v>
                </c:pt>
                <c:pt idx="23">
                  <c:v>8.86196042916476E7</c:v>
                </c:pt>
                <c:pt idx="24">
                  <c:v>8.86559700979204E7</c:v>
                </c:pt>
                <c:pt idx="25">
                  <c:v>8.65611499343687E7</c:v>
                </c:pt>
                <c:pt idx="26">
                  <c:v>8.757780118624E7</c:v>
                </c:pt>
              </c:numCache>
            </c:numRef>
          </c:yVal>
          <c:smooth val="0"/>
        </c:ser>
        <c:ser>
          <c:idx val="4"/>
          <c:order val="4"/>
          <c:tx>
            <c:v>2008q1-2013q4</c:v>
          </c:tx>
          <c:spPr>
            <a:ln w="47625">
              <a:noFill/>
            </a:ln>
          </c:spPr>
          <c:marker>
            <c:symbol val="diamond"/>
            <c:size val="3"/>
            <c:spPr>
              <a:ln>
                <a:solidFill>
                  <a:schemeClr val="accent1"/>
                </a:solidFill>
              </a:ln>
            </c:spPr>
          </c:marker>
          <c:trendline>
            <c:name>Trend 2008-2014</c:name>
            <c:spPr>
              <a:ln>
                <a:solidFill>
                  <a:schemeClr val="accent1"/>
                </a:solidFill>
              </a:ln>
            </c:spPr>
            <c:trendlineType val="linear"/>
            <c:dispRSqr val="1"/>
            <c:dispEq val="1"/>
            <c:trendlineLbl>
              <c:layout>
                <c:manualLayout>
                  <c:x val="0.0821110703858647"/>
                  <c:y val="0.119715340460491"/>
                </c:manualLayout>
              </c:layout>
              <c:numFmt formatCode="General" sourceLinked="0"/>
            </c:trendlineLbl>
          </c:trendline>
          <c:xVal>
            <c:numRef>
              <c:f>'15_AE-IPI'!$C$359:$C$382</c:f>
              <c:numCache>
                <c:formatCode>General</c:formatCode>
                <c:ptCount val="24"/>
                <c:pt idx="0">
                  <c:v>100.2225</c:v>
                </c:pt>
                <c:pt idx="1">
                  <c:v>98.8632</c:v>
                </c:pt>
                <c:pt idx="2">
                  <c:v>95.73956666666667</c:v>
                </c:pt>
                <c:pt idx="3">
                  <c:v>91.64776666666667</c:v>
                </c:pt>
                <c:pt idx="4">
                  <c:v>86.6885333333332</c:v>
                </c:pt>
                <c:pt idx="5">
                  <c:v>84.24333333333333</c:v>
                </c:pt>
                <c:pt idx="6">
                  <c:v>85.3131</c:v>
                </c:pt>
                <c:pt idx="7">
                  <c:v>86.62593333333312</c:v>
                </c:pt>
                <c:pt idx="8">
                  <c:v>88.3685</c:v>
                </c:pt>
                <c:pt idx="9">
                  <c:v>90.23956666666667</c:v>
                </c:pt>
                <c:pt idx="10">
                  <c:v>91.66693333333335</c:v>
                </c:pt>
                <c:pt idx="11">
                  <c:v>92.0099</c:v>
                </c:pt>
                <c:pt idx="12">
                  <c:v>92.57776666666665</c:v>
                </c:pt>
                <c:pt idx="13">
                  <c:v>92.8503</c:v>
                </c:pt>
                <c:pt idx="14">
                  <c:v>94.02626666666667</c:v>
                </c:pt>
                <c:pt idx="15">
                  <c:v>94.92</c:v>
                </c:pt>
                <c:pt idx="16">
                  <c:v>96.13223333333328</c:v>
                </c:pt>
                <c:pt idx="17">
                  <c:v>97.02356666666667</c:v>
                </c:pt>
                <c:pt idx="18">
                  <c:v>97.4024</c:v>
                </c:pt>
                <c:pt idx="19">
                  <c:v>97.97596666666668</c:v>
                </c:pt>
                <c:pt idx="20">
                  <c:v>98.98006666666667</c:v>
                </c:pt>
                <c:pt idx="21">
                  <c:v>99.44523333333332</c:v>
                </c:pt>
                <c:pt idx="22">
                  <c:v>100.0532</c:v>
                </c:pt>
                <c:pt idx="23">
                  <c:v>101.2504</c:v>
                </c:pt>
              </c:numCache>
            </c:numRef>
          </c:xVal>
          <c:yVal>
            <c:numRef>
              <c:f>'15_AE-IPI'!$F$359:$F$382</c:f>
              <c:numCache>
                <c:formatCode>General</c:formatCode>
                <c:ptCount val="24"/>
                <c:pt idx="0">
                  <c:v>8.70664247508541E7</c:v>
                </c:pt>
                <c:pt idx="1">
                  <c:v>8.73578552850348E7</c:v>
                </c:pt>
                <c:pt idx="2">
                  <c:v>8.71252588322759E7</c:v>
                </c:pt>
                <c:pt idx="3">
                  <c:v>8.55420446622715E7</c:v>
                </c:pt>
                <c:pt idx="4">
                  <c:v>8.10470451240257E7</c:v>
                </c:pt>
                <c:pt idx="5">
                  <c:v>8.12960622973236E7</c:v>
                </c:pt>
                <c:pt idx="6">
                  <c:v>8.0023468298115E7</c:v>
                </c:pt>
                <c:pt idx="7">
                  <c:v>8.09702437782608E7</c:v>
                </c:pt>
                <c:pt idx="8">
                  <c:v>8.0160461723105E7</c:v>
                </c:pt>
                <c:pt idx="9">
                  <c:v>8.03724599257811E7</c:v>
                </c:pt>
                <c:pt idx="10">
                  <c:v>8.05520304660831E7</c:v>
                </c:pt>
                <c:pt idx="11">
                  <c:v>8.08447603836463E7</c:v>
                </c:pt>
                <c:pt idx="12">
                  <c:v>8.07039417375089E7</c:v>
                </c:pt>
                <c:pt idx="13">
                  <c:v>8.18866579107868E7</c:v>
                </c:pt>
                <c:pt idx="14">
                  <c:v>8.1894338810099E7</c:v>
                </c:pt>
                <c:pt idx="15">
                  <c:v>8.28728959110514E7</c:v>
                </c:pt>
                <c:pt idx="16">
                  <c:v>8.11583001444093E7</c:v>
                </c:pt>
                <c:pt idx="17">
                  <c:v>8.23367060127565E7</c:v>
                </c:pt>
                <c:pt idx="18">
                  <c:v>8.34746450547703E7</c:v>
                </c:pt>
                <c:pt idx="19">
                  <c:v>8.2755144914694E7</c:v>
                </c:pt>
                <c:pt idx="20">
                  <c:v>8.21054218192138E7</c:v>
                </c:pt>
                <c:pt idx="21">
                  <c:v>8.36701667135597E7</c:v>
                </c:pt>
                <c:pt idx="22">
                  <c:v>8.38926262686768E7</c:v>
                </c:pt>
                <c:pt idx="23">
                  <c:v>8.38964365359492E7</c:v>
                </c:pt>
              </c:numCache>
            </c:numRef>
          </c:yVal>
          <c:smooth val="0"/>
        </c:ser>
        <c:dLbls>
          <c:showLegendKey val="0"/>
          <c:showVal val="0"/>
          <c:showCatName val="0"/>
          <c:showSerName val="0"/>
          <c:showPercent val="0"/>
          <c:showBubbleSize val="0"/>
        </c:dLbls>
        <c:axId val="-2090993832"/>
        <c:axId val="-2090988376"/>
      </c:scatterChart>
      <c:valAx>
        <c:axId val="-2090993832"/>
        <c:scaling>
          <c:orientation val="minMax"/>
          <c:min val="40.0"/>
        </c:scaling>
        <c:delete val="0"/>
        <c:axPos val="b"/>
        <c:title>
          <c:tx>
            <c:rich>
              <a:bodyPr/>
              <a:lstStyle/>
              <a:p>
                <a:pPr>
                  <a:defRPr/>
                </a:pPr>
                <a:r>
                  <a:rPr lang="en-US"/>
                  <a:t>IP Index</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090988376"/>
        <c:crosses val="autoZero"/>
        <c:crossBetween val="midCat"/>
      </c:valAx>
      <c:valAx>
        <c:axId val="-2090988376"/>
        <c:scaling>
          <c:orientation val="minMax"/>
          <c:max val="9.0E7"/>
          <c:min val="5.0E7"/>
        </c:scaling>
        <c:delete val="0"/>
        <c:axPos val="l"/>
        <c:majorGridlines/>
        <c:title>
          <c:tx>
            <c:rich>
              <a:bodyPr rot="-5400000" vert="horz"/>
              <a:lstStyle/>
              <a:p>
                <a:pPr>
                  <a:defRPr/>
                </a:pPr>
                <a:r>
                  <a:rPr lang="en-US"/>
                  <a:t>Decent Jobs</a:t>
                </a:r>
              </a:p>
            </c:rich>
          </c:tx>
          <c:layout/>
          <c:overlay val="0"/>
        </c:title>
        <c:numFmt formatCode="General" sourceLinked="1"/>
        <c:majorTickMark val="out"/>
        <c:minorTickMark val="none"/>
        <c:tickLblPos val="nextTo"/>
        <c:crossAx val="-2090993832"/>
        <c:crosses val="autoZero"/>
        <c:crossBetween val="midCat"/>
      </c:valAx>
    </c:plotArea>
    <c:legend>
      <c:legendPos val="b"/>
      <c:layout>
        <c:manualLayout>
          <c:xMode val="edge"/>
          <c:yMode val="edge"/>
          <c:x val="0.221749598715891"/>
          <c:y val="0.907894593175853"/>
          <c:w val="0.728250401284109"/>
          <c:h val="0.0704251968503937"/>
        </c:manualLayout>
      </c:layout>
      <c:overlay val="0"/>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998646377068035"/>
          <c:y val="0.0763870381586917"/>
          <c:w val="0.841339846564123"/>
          <c:h val="0.842388451443569"/>
        </c:manualLayout>
      </c:layout>
      <c:barChart>
        <c:barDir val="col"/>
        <c:grouping val="clustered"/>
        <c:varyColors val="0"/>
        <c:ser>
          <c:idx val="35"/>
          <c:order val="35"/>
          <c:tx>
            <c:strRef>
              <c:f>'13_FTE gap'!$AK$184</c:f>
              <c:strCache>
                <c:ptCount val="1"/>
                <c:pt idx="0">
                  <c:v>Recession</c:v>
                </c:pt>
              </c:strCache>
            </c:strRef>
          </c:tx>
          <c:spPr>
            <a:solidFill>
              <a:schemeClr val="bg1">
                <a:lumMod val="85000"/>
                <a:alpha val="50000"/>
              </a:schemeClr>
            </a:solidFill>
            <a:ln>
              <a:solidFill>
                <a:schemeClr val="bg1">
                  <a:lumMod val="85000"/>
                  <a:alpha val="50000"/>
                </a:schemeClr>
              </a:solidFill>
            </a:ln>
          </c:spPr>
          <c:invertIfNegative val="0"/>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gap'!$AK$244:$AK$388</c:f>
              <c:numCache>
                <c:formatCode>0</c:formatCode>
                <c:ptCount val="145"/>
                <c:pt idx="0">
                  <c:v>0.0</c:v>
                </c:pt>
                <c:pt idx="1">
                  <c:v>0.0</c:v>
                </c:pt>
                <c:pt idx="2">
                  <c:v>0.0</c:v>
                </c:pt>
                <c:pt idx="3">
                  <c:v>0.0</c:v>
                </c:pt>
                <c:pt idx="4">
                  <c:v>1.0</c:v>
                </c:pt>
                <c:pt idx="5">
                  <c:v>1.0</c:v>
                </c:pt>
                <c:pt idx="6">
                  <c:v>0.0</c:v>
                </c:pt>
                <c:pt idx="7">
                  <c:v>0.0</c:v>
                </c:pt>
                <c:pt idx="8">
                  <c:v>0.0</c:v>
                </c:pt>
                <c:pt idx="9">
                  <c:v>0.0</c:v>
                </c:pt>
                <c:pt idx="10">
                  <c:v>1.0</c:v>
                </c:pt>
                <c:pt idx="11">
                  <c:v>1.0</c:v>
                </c:pt>
                <c:pt idx="12">
                  <c:v>1.0</c:v>
                </c:pt>
                <c:pt idx="13">
                  <c:v>1.0</c:v>
                </c:pt>
                <c:pt idx="14">
                  <c:v>1.0</c:v>
                </c:pt>
                <c:pt idx="15">
                  <c:v>1.0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1.0</c:v>
                </c:pt>
                <c:pt idx="47">
                  <c:v>1.0</c:v>
                </c:pt>
                <c:pt idx="48">
                  <c:v>1.0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1.0</c:v>
                </c:pt>
                <c:pt idx="90">
                  <c:v>1.0</c:v>
                </c:pt>
                <c:pt idx="91">
                  <c:v>1.0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1.0</c:v>
                </c:pt>
                <c:pt idx="117">
                  <c:v>1.0</c:v>
                </c:pt>
                <c:pt idx="118">
                  <c:v>1.0</c:v>
                </c:pt>
                <c:pt idx="119">
                  <c:v>1.0</c:v>
                </c:pt>
                <c:pt idx="120">
                  <c:v>1.0</c:v>
                </c:pt>
                <c:pt idx="121">
                  <c:v>1.0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numCache>
            </c:numRef>
          </c:val>
        </c:ser>
        <c:dLbls>
          <c:showLegendKey val="0"/>
          <c:showVal val="0"/>
          <c:showCatName val="0"/>
          <c:showSerName val="0"/>
          <c:showPercent val="0"/>
          <c:showBubbleSize val="0"/>
        </c:dLbls>
        <c:gapWidth val="0"/>
        <c:axId val="-2091064504"/>
        <c:axId val="-2091067848"/>
      </c:barChart>
      <c:lineChart>
        <c:grouping val="standard"/>
        <c:varyColors val="0"/>
        <c:ser>
          <c:idx val="0"/>
          <c:order val="0"/>
          <c:tx>
            <c:strRef>
              <c:f>'13_FTE gap'!$B$184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gap'!$B$244:$B$388</c:f>
            </c:numRef>
          </c:val>
          <c:smooth val="0"/>
        </c:ser>
        <c:ser>
          <c:idx val="1"/>
          <c:order val="1"/>
          <c:tx>
            <c:strRef>
              <c:f>'13_FTE gap'!$C$184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gap'!$C$244:$C$388</c:f>
            </c:numRef>
          </c:val>
          <c:smooth val="0"/>
        </c:ser>
        <c:ser>
          <c:idx val="2"/>
          <c:order val="2"/>
          <c:tx>
            <c:strRef>
              <c:f>'13_FTE gap'!$D$184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gap'!$D$244:$D$388</c:f>
            </c:numRef>
          </c:val>
          <c:smooth val="0"/>
        </c:ser>
        <c:ser>
          <c:idx val="3"/>
          <c:order val="3"/>
          <c:tx>
            <c:strRef>
              <c:f>'13_FTE gap'!$E$184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gap'!$E$244:$E$388</c:f>
            </c:numRef>
          </c:val>
          <c:smooth val="0"/>
        </c:ser>
        <c:ser>
          <c:idx val="4"/>
          <c:order val="4"/>
          <c:tx>
            <c:strRef>
              <c:f>'13_FTE gap'!$F$184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gap'!$F$244:$F$388</c:f>
            </c:numRef>
          </c:val>
          <c:smooth val="0"/>
        </c:ser>
        <c:ser>
          <c:idx val="5"/>
          <c:order val="5"/>
          <c:tx>
            <c:strRef>
              <c:f>'13_FTE gap'!$G$184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gap'!$G$244:$G$388</c:f>
            </c:numRef>
          </c:val>
          <c:smooth val="0"/>
        </c:ser>
        <c:ser>
          <c:idx val="6"/>
          <c:order val="6"/>
          <c:tx>
            <c:strRef>
              <c:f>'13_FTE gap'!$H$184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gap'!$H$244:$H$388</c:f>
            </c:numRef>
          </c:val>
          <c:smooth val="0"/>
        </c:ser>
        <c:ser>
          <c:idx val="7"/>
          <c:order val="7"/>
          <c:tx>
            <c:strRef>
              <c:f>'13_FTE gap'!$I$184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gap'!$I$244:$I$388</c:f>
            </c:numRef>
          </c:val>
          <c:smooth val="0"/>
        </c:ser>
        <c:ser>
          <c:idx val="8"/>
          <c:order val="8"/>
          <c:tx>
            <c:strRef>
              <c:f>'13_FTE gap'!$J$184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gap'!$J$244:$J$388</c:f>
            </c:numRef>
          </c:val>
          <c:smooth val="0"/>
        </c:ser>
        <c:ser>
          <c:idx val="9"/>
          <c:order val="9"/>
          <c:tx>
            <c:strRef>
              <c:f>'13_FTE gap'!$K$184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gap'!$K$244:$K$388</c:f>
            </c:numRef>
          </c:val>
          <c:smooth val="0"/>
        </c:ser>
        <c:ser>
          <c:idx val="10"/>
          <c:order val="10"/>
          <c:tx>
            <c:strRef>
              <c:f>'13_FTE gap'!$L$184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gap'!$L$244:$L$388</c:f>
            </c:numRef>
          </c:val>
          <c:smooth val="0"/>
        </c:ser>
        <c:ser>
          <c:idx val="11"/>
          <c:order val="11"/>
          <c:tx>
            <c:strRef>
              <c:f>'13_FTE gap'!$M$184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gap'!$M$244:$M$388</c:f>
            </c:numRef>
          </c:val>
          <c:smooth val="0"/>
        </c:ser>
        <c:ser>
          <c:idx val="12"/>
          <c:order val="12"/>
          <c:tx>
            <c:strRef>
              <c:f>'13_FTE gap'!$N$184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gap'!$N$244:$N$388</c:f>
            </c:numRef>
          </c:val>
          <c:smooth val="0"/>
        </c:ser>
        <c:ser>
          <c:idx val="13"/>
          <c:order val="13"/>
          <c:tx>
            <c:strRef>
              <c:f>'13_FTE gap'!$O$184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gap'!$O$244:$O$388</c:f>
            </c:numRef>
          </c:val>
          <c:smooth val="0"/>
        </c:ser>
        <c:ser>
          <c:idx val="14"/>
          <c:order val="14"/>
          <c:tx>
            <c:strRef>
              <c:f>'13_FTE gap'!$P$184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gap'!$P$244:$P$388</c:f>
            </c:numRef>
          </c:val>
          <c:smooth val="0"/>
        </c:ser>
        <c:ser>
          <c:idx val="15"/>
          <c:order val="15"/>
          <c:tx>
            <c:strRef>
              <c:f>'13_FTE gap'!$Q$184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gap'!$Q$244:$Q$388</c:f>
            </c:numRef>
          </c:val>
          <c:smooth val="0"/>
        </c:ser>
        <c:ser>
          <c:idx val="16"/>
          <c:order val="16"/>
          <c:tx>
            <c:strRef>
              <c:f>'13_FTE gap'!$R$184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gap'!$R$244:$R$388</c:f>
            </c:numRef>
          </c:val>
          <c:smooth val="0"/>
        </c:ser>
        <c:ser>
          <c:idx val="17"/>
          <c:order val="17"/>
          <c:tx>
            <c:strRef>
              <c:f>'13_FTE gap'!$S$184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gap'!$S$244:$S$388</c:f>
            </c:numRef>
          </c:val>
          <c:smooth val="0"/>
        </c:ser>
        <c:ser>
          <c:idx val="18"/>
          <c:order val="18"/>
          <c:tx>
            <c:strRef>
              <c:f>'13_FTE gap'!$T$184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gap'!$T$244:$T$388</c:f>
            </c:numRef>
          </c:val>
          <c:smooth val="0"/>
        </c:ser>
        <c:ser>
          <c:idx val="19"/>
          <c:order val="19"/>
          <c:tx>
            <c:strRef>
              <c:f>'13_FTE gap'!$U$184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gap'!$U$244:$U$388</c:f>
            </c:numRef>
          </c:val>
          <c:smooth val="0"/>
        </c:ser>
        <c:ser>
          <c:idx val="20"/>
          <c:order val="20"/>
          <c:tx>
            <c:strRef>
              <c:f>'13_FTE gap'!$V$184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gap'!$V$244:$V$388</c:f>
            </c:numRef>
          </c:val>
          <c:smooth val="0"/>
        </c:ser>
        <c:ser>
          <c:idx val="21"/>
          <c:order val="21"/>
          <c:tx>
            <c:strRef>
              <c:f>'13_FTE gap'!$W$184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gap'!$W$244:$W$388</c:f>
            </c:numRef>
          </c:val>
          <c:smooth val="0"/>
        </c:ser>
        <c:ser>
          <c:idx val="22"/>
          <c:order val="22"/>
          <c:tx>
            <c:strRef>
              <c:f>'13_FTE gap'!$X$184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gap'!$X$244:$X$388</c:f>
            </c:numRef>
          </c:val>
          <c:smooth val="0"/>
        </c:ser>
        <c:ser>
          <c:idx val="23"/>
          <c:order val="23"/>
          <c:tx>
            <c:strRef>
              <c:f>'13_FTE gap'!$Y$184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gap'!$Y$244:$Y$388</c:f>
            </c:numRef>
          </c:val>
          <c:smooth val="0"/>
        </c:ser>
        <c:ser>
          <c:idx val="24"/>
          <c:order val="24"/>
          <c:tx>
            <c:strRef>
              <c:f>'13_FTE gap'!$Z$184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gap'!$Z$244:$Z$388</c:f>
            </c:numRef>
          </c:val>
          <c:smooth val="0"/>
        </c:ser>
        <c:ser>
          <c:idx val="25"/>
          <c:order val="25"/>
          <c:tx>
            <c:strRef>
              <c:f>'13_FTE gap'!$AA$184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gap'!$AA$244:$AA$388</c:f>
            </c:numRef>
          </c:val>
          <c:smooth val="0"/>
        </c:ser>
        <c:ser>
          <c:idx val="26"/>
          <c:order val="26"/>
          <c:tx>
            <c:strRef>
              <c:f>'13_FTE gap'!$AB$184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gap'!$AB$244:$AB$388</c:f>
            </c:numRef>
          </c:val>
          <c:smooth val="0"/>
        </c:ser>
        <c:ser>
          <c:idx val="27"/>
          <c:order val="27"/>
          <c:tx>
            <c:strRef>
              <c:f>'13_FTE gap'!$AC$184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gap'!$AC$244:$AC$388</c:f>
            </c:numRef>
          </c:val>
          <c:smooth val="0"/>
        </c:ser>
        <c:ser>
          <c:idx val="28"/>
          <c:order val="28"/>
          <c:tx>
            <c:strRef>
              <c:f>'13_FTE gap'!$AD$184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gap'!$AD$244:$AD$388</c:f>
            </c:numRef>
          </c:val>
          <c:smooth val="0"/>
        </c:ser>
        <c:ser>
          <c:idx val="29"/>
          <c:order val="29"/>
          <c:tx>
            <c:strRef>
              <c:f>'13_FTE gap'!$AE$184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gap'!$AE$244:$AE$388</c:f>
            </c:numRef>
          </c:val>
          <c:smooth val="0"/>
        </c:ser>
        <c:ser>
          <c:idx val="30"/>
          <c:order val="30"/>
          <c:tx>
            <c:strRef>
              <c:f>'13_FTE gap'!$AF$184</c:f>
              <c:strCache>
                <c:ptCount val="1"/>
              </c:strCache>
            </c:strRef>
          </c:tx>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gap'!$AF$244:$AF$388</c:f>
            </c:numRef>
          </c:val>
          <c:smooth val="0"/>
        </c:ser>
        <c:ser>
          <c:idx val="31"/>
          <c:order val="31"/>
          <c:tx>
            <c:strRef>
              <c:f>'13_FTE gap'!$AG$184</c:f>
              <c:strCache>
                <c:ptCount val="1"/>
                <c:pt idx="0">
                  <c:v>rgdp</c:v>
                </c:pt>
              </c:strCache>
            </c:strRef>
          </c:tx>
          <c:spPr>
            <a:ln w="25400">
              <a:solidFill>
                <a:schemeClr val="accent2"/>
              </a:solidFill>
            </a:ln>
          </c:spPr>
          <c:marker>
            <c:symbol val="none"/>
          </c:marker>
          <c:dLbls>
            <c:dLbl>
              <c:idx val="119"/>
              <c:layout/>
              <c:tx>
                <c:rich>
                  <a:bodyPr/>
                  <a:lstStyle/>
                  <a:p>
                    <a:pPr>
                      <a:defRPr sz="1400"/>
                    </a:pPr>
                    <a:r>
                      <a:rPr lang="en-US" dirty="0" smtClean="0"/>
                      <a:t>GDP</a:t>
                    </a:r>
                    <a:endParaRPr lang="en-US" dirty="0"/>
                  </a:p>
                </c:rich>
              </c:tx>
              <c:spPr/>
              <c:showLegendKey val="0"/>
              <c:showVal val="0"/>
              <c:showCatName val="0"/>
              <c:showSerName val="1"/>
              <c:showPercent val="0"/>
              <c:showBubbleSize val="0"/>
            </c:dLbl>
            <c:dLbl>
              <c:idx val="181"/>
              <c:spPr/>
              <c:txPr>
                <a:bodyPr/>
                <a:lstStyle/>
                <a:p>
                  <a:pPr>
                    <a:defRPr sz="1400"/>
                  </a:pPr>
                  <a:endParaRPr lang="en-US"/>
                </a:p>
              </c:txPr>
              <c:showLegendKey val="0"/>
              <c:showVal val="0"/>
              <c:showCatName val="0"/>
              <c:showSerName val="1"/>
              <c:showPercent val="0"/>
              <c:showBubbleSize val="0"/>
            </c:dLbl>
            <c:showLegendKey val="0"/>
            <c:showVal val="0"/>
            <c:showCatName val="0"/>
            <c:showSerName val="0"/>
            <c:showPercent val="0"/>
            <c:showBubbleSize val="0"/>
          </c:dLbls>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gap'!$AG$244:$AG$388</c:f>
              <c:numCache>
                <c:formatCode>General</c:formatCode>
                <c:ptCount val="145"/>
                <c:pt idx="0">
                  <c:v>1.000752E6</c:v>
                </c:pt>
                <c:pt idx="1">
                  <c:v>1.281713375E6</c:v>
                </c:pt>
                <c:pt idx="2">
                  <c:v>1.474809375E6</c:v>
                </c:pt>
                <c:pt idx="3">
                  <c:v>1.679632E6</c:v>
                </c:pt>
                <c:pt idx="4">
                  <c:v>1.774834625E6</c:v>
                </c:pt>
                <c:pt idx="5">
                  <c:v>1.766092E6</c:v>
                </c:pt>
                <c:pt idx="6">
                  <c:v>1.546256E6</c:v>
                </c:pt>
                <c:pt idx="7">
                  <c:v>1.188229375E6</c:v>
                </c:pt>
                <c:pt idx="8">
                  <c:v>1.0204266875E6</c:v>
                </c:pt>
                <c:pt idx="9">
                  <c:v>935782.6874999988</c:v>
                </c:pt>
                <c:pt idx="10">
                  <c:v>1.090636E6</c:v>
                </c:pt>
                <c:pt idx="11">
                  <c:v>1.0220226875E6</c:v>
                </c:pt>
                <c:pt idx="12">
                  <c:v>968192.0</c:v>
                </c:pt>
                <c:pt idx="13">
                  <c:v>606505.3125</c:v>
                </c:pt>
                <c:pt idx="14">
                  <c:v>235326.671875</c:v>
                </c:pt>
                <c:pt idx="15">
                  <c:v>-212257.328125</c:v>
                </c:pt>
                <c:pt idx="16">
                  <c:v>-721022.6874999988</c:v>
                </c:pt>
                <c:pt idx="17">
                  <c:v>-1.148170625E6</c:v>
                </c:pt>
                <c:pt idx="18">
                  <c:v>-1.372668E6</c:v>
                </c:pt>
                <c:pt idx="19">
                  <c:v>-1.279944E6</c:v>
                </c:pt>
                <c:pt idx="20">
                  <c:v>-923789.3125</c:v>
                </c:pt>
                <c:pt idx="21">
                  <c:v>-559925.3125</c:v>
                </c:pt>
                <c:pt idx="22">
                  <c:v>-240446.671875</c:v>
                </c:pt>
                <c:pt idx="23">
                  <c:v>-87248.0</c:v>
                </c:pt>
                <c:pt idx="24">
                  <c:v>50480.0</c:v>
                </c:pt>
                <c:pt idx="25">
                  <c:v>131368.0</c:v>
                </c:pt>
                <c:pt idx="26">
                  <c:v>215769.328125</c:v>
                </c:pt>
                <c:pt idx="27">
                  <c:v>115352.0</c:v>
                </c:pt>
                <c:pt idx="28">
                  <c:v>110358.6640625</c:v>
                </c:pt>
                <c:pt idx="29">
                  <c:v>52232.0</c:v>
                </c:pt>
                <c:pt idx="30">
                  <c:v>57046.66796874999</c:v>
                </c:pt>
                <c:pt idx="31">
                  <c:v>-67981.3359375</c:v>
                </c:pt>
                <c:pt idx="32">
                  <c:v>-134410.671875</c:v>
                </c:pt>
                <c:pt idx="33">
                  <c:v>-4741.33349609375</c:v>
                </c:pt>
                <c:pt idx="34">
                  <c:v>208177.328125</c:v>
                </c:pt>
                <c:pt idx="35">
                  <c:v>431420.0</c:v>
                </c:pt>
                <c:pt idx="36">
                  <c:v>502198.6562499999</c:v>
                </c:pt>
                <c:pt idx="37">
                  <c:v>558041.3125</c:v>
                </c:pt>
                <c:pt idx="38">
                  <c:v>565428.0</c:v>
                </c:pt>
                <c:pt idx="39">
                  <c:v>660528.0</c:v>
                </c:pt>
                <c:pt idx="40">
                  <c:v>771885.3125</c:v>
                </c:pt>
                <c:pt idx="41">
                  <c:v>900232.0</c:v>
                </c:pt>
                <c:pt idx="42">
                  <c:v>897714.6874999988</c:v>
                </c:pt>
                <c:pt idx="43">
                  <c:v>811757.3125</c:v>
                </c:pt>
                <c:pt idx="44">
                  <c:v>747457.3125</c:v>
                </c:pt>
                <c:pt idx="45">
                  <c:v>754186.6874999988</c:v>
                </c:pt>
                <c:pt idx="46">
                  <c:v>710964.0</c:v>
                </c:pt>
                <c:pt idx="47">
                  <c:v>474309.3437499999</c:v>
                </c:pt>
                <c:pt idx="48">
                  <c:v>222517.328125</c:v>
                </c:pt>
                <c:pt idx="49">
                  <c:v>-57518.66796874999</c:v>
                </c:pt>
                <c:pt idx="50">
                  <c:v>-443317.3437499999</c:v>
                </c:pt>
                <c:pt idx="51">
                  <c:v>-843549.3125</c:v>
                </c:pt>
                <c:pt idx="52">
                  <c:v>-1.151378625E6</c:v>
                </c:pt>
                <c:pt idx="53">
                  <c:v>-1.383030625E6</c:v>
                </c:pt>
                <c:pt idx="54">
                  <c:v>-1.565657375E6</c:v>
                </c:pt>
                <c:pt idx="55">
                  <c:v>-1.805784E6</c:v>
                </c:pt>
                <c:pt idx="56">
                  <c:v>-1.920381375E6</c:v>
                </c:pt>
                <c:pt idx="57">
                  <c:v>-1.896370625E6</c:v>
                </c:pt>
                <c:pt idx="58">
                  <c:v>-1.658326625E6</c:v>
                </c:pt>
                <c:pt idx="59">
                  <c:v>-1.276909375E6</c:v>
                </c:pt>
                <c:pt idx="60">
                  <c:v>-1.0355253125E6</c:v>
                </c:pt>
                <c:pt idx="61">
                  <c:v>-867574.6874999988</c:v>
                </c:pt>
                <c:pt idx="62">
                  <c:v>-660754.6874999988</c:v>
                </c:pt>
                <c:pt idx="63">
                  <c:v>-308984.0</c:v>
                </c:pt>
                <c:pt idx="64">
                  <c:v>36121.33203125</c:v>
                </c:pt>
                <c:pt idx="65">
                  <c:v>317548.0</c:v>
                </c:pt>
                <c:pt idx="66">
                  <c:v>398597.3437499999</c:v>
                </c:pt>
                <c:pt idx="67">
                  <c:v>464085.3437499999</c:v>
                </c:pt>
                <c:pt idx="68">
                  <c:v>446480.0</c:v>
                </c:pt>
                <c:pt idx="69">
                  <c:v>379229.3437499999</c:v>
                </c:pt>
                <c:pt idx="70">
                  <c:v>335178.6562499999</c:v>
                </c:pt>
                <c:pt idx="71">
                  <c:v>370240.0</c:v>
                </c:pt>
                <c:pt idx="72">
                  <c:v>511928.0</c:v>
                </c:pt>
                <c:pt idx="73">
                  <c:v>663168.0</c:v>
                </c:pt>
                <c:pt idx="74">
                  <c:v>770626.6874999988</c:v>
                </c:pt>
                <c:pt idx="75">
                  <c:v>844760.0</c:v>
                </c:pt>
                <c:pt idx="76">
                  <c:v>935589.3125</c:v>
                </c:pt>
                <c:pt idx="77">
                  <c:v>954912.0</c:v>
                </c:pt>
                <c:pt idx="78">
                  <c:v>904805.3125</c:v>
                </c:pt>
                <c:pt idx="79">
                  <c:v>727064.0</c:v>
                </c:pt>
                <c:pt idx="80">
                  <c:v>471869.3437499999</c:v>
                </c:pt>
                <c:pt idx="81">
                  <c:v>234986.671875</c:v>
                </c:pt>
                <c:pt idx="82">
                  <c:v>77898.6640625</c:v>
                </c:pt>
                <c:pt idx="83">
                  <c:v>-35413.33203125</c:v>
                </c:pt>
                <c:pt idx="84">
                  <c:v>-181576.0</c:v>
                </c:pt>
                <c:pt idx="85">
                  <c:v>-250562.671875</c:v>
                </c:pt>
                <c:pt idx="86">
                  <c:v>-513562.6562499999</c:v>
                </c:pt>
                <c:pt idx="87">
                  <c:v>-677789.3125</c:v>
                </c:pt>
                <c:pt idx="88">
                  <c:v>-1.059986625E6</c:v>
                </c:pt>
                <c:pt idx="89">
                  <c:v>-1.178914625E6</c:v>
                </c:pt>
                <c:pt idx="90">
                  <c:v>-1.589877375E6</c:v>
                </c:pt>
                <c:pt idx="91">
                  <c:v>-2.025752E6</c:v>
                </c:pt>
                <c:pt idx="92">
                  <c:v>-2.797088E6</c:v>
                </c:pt>
                <c:pt idx="93">
                  <c:v>-3.50181325E6</c:v>
                </c:pt>
                <c:pt idx="94">
                  <c:v>-4.17560525E6</c:v>
                </c:pt>
                <c:pt idx="95">
                  <c:v>-4.7356025E6</c:v>
                </c:pt>
                <c:pt idx="96">
                  <c:v>-5.152104E6</c:v>
                </c:pt>
                <c:pt idx="97">
                  <c:v>-5.653048E6</c:v>
                </c:pt>
                <c:pt idx="98">
                  <c:v>-6.2659545E6</c:v>
                </c:pt>
                <c:pt idx="99">
                  <c:v>-7.136064E6</c:v>
                </c:pt>
                <c:pt idx="100">
                  <c:v>-7.912888E6</c:v>
                </c:pt>
                <c:pt idx="101">
                  <c:v>-8.3678535E6</c:v>
                </c:pt>
                <c:pt idx="102">
                  <c:v>-8.470117E6</c:v>
                </c:pt>
                <c:pt idx="103">
                  <c:v>-8.468243E6</c:v>
                </c:pt>
                <c:pt idx="104">
                  <c:v>-8.493643E6</c:v>
                </c:pt>
                <c:pt idx="105">
                  <c:v>-8.633923E6</c:v>
                </c:pt>
                <c:pt idx="106">
                  <c:v>-8.680056E6</c:v>
                </c:pt>
                <c:pt idx="107">
                  <c:v>-8.686792E6</c:v>
                </c:pt>
                <c:pt idx="108">
                  <c:v>-8.548301E6</c:v>
                </c:pt>
                <c:pt idx="109">
                  <c:v>-8.459259E6</c:v>
                </c:pt>
                <c:pt idx="110">
                  <c:v>-8.254856E6</c:v>
                </c:pt>
                <c:pt idx="111">
                  <c:v>-8.0318265E6</c:v>
                </c:pt>
                <c:pt idx="112">
                  <c:v>-7.9284695E6</c:v>
                </c:pt>
                <c:pt idx="113">
                  <c:v>-7.858016E6</c:v>
                </c:pt>
                <c:pt idx="114">
                  <c:v>-7.862024E6</c:v>
                </c:pt>
                <c:pt idx="115">
                  <c:v>-7.9269255E6</c:v>
                </c:pt>
                <c:pt idx="116">
                  <c:v>-8.08092E6</c:v>
                </c:pt>
                <c:pt idx="117">
                  <c:v>-8.1290295E6</c:v>
                </c:pt>
                <c:pt idx="118">
                  <c:v>-8.289056E6</c:v>
                </c:pt>
                <c:pt idx="119">
                  <c:v>-8.569952E6</c:v>
                </c:pt>
                <c:pt idx="120">
                  <c:v>-9.06472E6</c:v>
                </c:pt>
                <c:pt idx="121">
                  <c:v>-9.715344E6</c:v>
                </c:pt>
                <c:pt idx="122">
                  <c:v>-1.075268E7</c:v>
                </c:pt>
                <c:pt idx="123">
                  <c:v>-1.1909701E7</c:v>
                </c:pt>
                <c:pt idx="124">
                  <c:v>-1.2948448E7</c:v>
                </c:pt>
                <c:pt idx="125">
                  <c:v>-1.3500051E7</c:v>
                </c:pt>
                <c:pt idx="126">
                  <c:v>-1.3851387E7</c:v>
                </c:pt>
                <c:pt idx="127">
                  <c:v>-1.3913008E7</c:v>
                </c:pt>
                <c:pt idx="128">
                  <c:v>-1.3916093E7</c:v>
                </c:pt>
                <c:pt idx="129">
                  <c:v>-1.3761075E7</c:v>
                </c:pt>
                <c:pt idx="130">
                  <c:v>-1.3497995E7</c:v>
                </c:pt>
                <c:pt idx="131">
                  <c:v>-1.3146707E7</c:v>
                </c:pt>
                <c:pt idx="132">
                  <c:v>-1.2952235E7</c:v>
                </c:pt>
                <c:pt idx="133">
                  <c:v>-1.2743848E7</c:v>
                </c:pt>
                <c:pt idx="134">
                  <c:v>-1.2688093E7</c:v>
                </c:pt>
                <c:pt idx="135">
                  <c:v>-1.2697179E7</c:v>
                </c:pt>
                <c:pt idx="136">
                  <c:v>-1.2635512E7</c:v>
                </c:pt>
                <c:pt idx="137">
                  <c:v>-1.2491731E7</c:v>
                </c:pt>
                <c:pt idx="138">
                  <c:v>-1.2241216E7</c:v>
                </c:pt>
                <c:pt idx="139">
                  <c:v>-1.238384E7</c:v>
                </c:pt>
                <c:pt idx="140">
                  <c:v>-1.2589192E7</c:v>
                </c:pt>
                <c:pt idx="141">
                  <c:v>-1.2603269E7</c:v>
                </c:pt>
                <c:pt idx="142">
                  <c:v>-1.2377861E7</c:v>
                </c:pt>
                <c:pt idx="143">
                  <c:v>-1.2256581E7</c:v>
                </c:pt>
                <c:pt idx="144">
                  <c:v>-1.2255936E7</c:v>
                </c:pt>
              </c:numCache>
            </c:numRef>
          </c:val>
          <c:smooth val="0"/>
        </c:ser>
        <c:ser>
          <c:idx val="32"/>
          <c:order val="32"/>
          <c:tx>
            <c:strRef>
              <c:f>'13_FTE gap'!$AH$184</c:f>
              <c:strCache>
                <c:ptCount val="1"/>
                <c:pt idx="0">
                  <c:v>ipi</c:v>
                </c:pt>
              </c:strCache>
            </c:strRef>
          </c:tx>
          <c:spPr>
            <a:ln w="25400">
              <a:solidFill>
                <a:schemeClr val="accent3"/>
              </a:solidFill>
            </a:ln>
          </c:spPr>
          <c:marker>
            <c:symbol val="none"/>
          </c:marker>
          <c:dLbls>
            <c:dLbl>
              <c:idx val="122"/>
              <c:layout>
                <c:manualLayout>
                  <c:x val="0.0"/>
                  <c:y val="-0.016304347826087"/>
                </c:manualLayout>
              </c:layout>
              <c:tx>
                <c:rich>
                  <a:bodyPr/>
                  <a:lstStyle/>
                  <a:p>
                    <a:pPr>
                      <a:defRPr sz="1400"/>
                    </a:pPr>
                    <a:r>
                      <a:rPr lang="en-US" dirty="0" smtClean="0"/>
                      <a:t>IPI</a:t>
                    </a:r>
                    <a:endParaRPr lang="en-US" dirty="0"/>
                  </a:p>
                </c:rich>
              </c:tx>
              <c:spPr/>
              <c:showLegendKey val="0"/>
              <c:showVal val="0"/>
              <c:showCatName val="0"/>
              <c:showSerName val="1"/>
              <c:showPercent val="0"/>
              <c:showBubbleSize val="0"/>
            </c:dLbl>
            <c:dLbl>
              <c:idx val="185"/>
              <c:layout>
                <c:manualLayout>
                  <c:x val="0.0144318181818181"/>
                  <c:y val="-0.00814102564102564"/>
                </c:manualLayout>
              </c:layout>
              <c:spPr/>
              <c:txPr>
                <a:bodyPr/>
                <a:lstStyle/>
                <a:p>
                  <a:pPr>
                    <a:defRPr sz="1400"/>
                  </a:pPr>
                  <a:endParaRPr lang="en-US"/>
                </a:p>
              </c:txPr>
              <c:dLblPos val="r"/>
              <c:showLegendKey val="0"/>
              <c:showVal val="0"/>
              <c:showCatName val="0"/>
              <c:showSerName val="1"/>
              <c:showPercent val="0"/>
              <c:showBubbleSize val="0"/>
            </c:dLbl>
            <c:showLegendKey val="0"/>
            <c:showVal val="0"/>
            <c:showCatName val="0"/>
            <c:showSerName val="0"/>
            <c:showPercent val="0"/>
            <c:showBubbleSize val="0"/>
          </c:dLbls>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gap'!$AH$244:$AH$388</c:f>
              <c:numCache>
                <c:formatCode>General</c:formatCode>
                <c:ptCount val="145"/>
                <c:pt idx="0">
                  <c:v>-841210.6874999988</c:v>
                </c:pt>
                <c:pt idx="1">
                  <c:v>-675752.0</c:v>
                </c:pt>
                <c:pt idx="2">
                  <c:v>-560161.3125</c:v>
                </c:pt>
                <c:pt idx="3">
                  <c:v>-253428.0</c:v>
                </c:pt>
                <c:pt idx="4">
                  <c:v>-41826.66796874999</c:v>
                </c:pt>
                <c:pt idx="5">
                  <c:v>20609.333984375</c:v>
                </c:pt>
                <c:pt idx="6">
                  <c:v>53428.0</c:v>
                </c:pt>
                <c:pt idx="7">
                  <c:v>122657.3359375</c:v>
                </c:pt>
                <c:pt idx="8">
                  <c:v>158845.328125</c:v>
                </c:pt>
                <c:pt idx="9">
                  <c:v>159773.328125</c:v>
                </c:pt>
                <c:pt idx="10">
                  <c:v>136797.328125</c:v>
                </c:pt>
                <c:pt idx="11">
                  <c:v>132917.328125</c:v>
                </c:pt>
                <c:pt idx="12">
                  <c:v>114532.0</c:v>
                </c:pt>
                <c:pt idx="13">
                  <c:v>-41206.66796874999</c:v>
                </c:pt>
                <c:pt idx="14">
                  <c:v>-24701.333984375</c:v>
                </c:pt>
                <c:pt idx="15">
                  <c:v>-105753.3359375</c:v>
                </c:pt>
                <c:pt idx="16">
                  <c:v>-107573.3359375</c:v>
                </c:pt>
                <c:pt idx="17">
                  <c:v>-208136.0</c:v>
                </c:pt>
                <c:pt idx="18">
                  <c:v>-235984.0</c:v>
                </c:pt>
                <c:pt idx="19">
                  <c:v>-327338.6562499999</c:v>
                </c:pt>
                <c:pt idx="20">
                  <c:v>-244674.671875</c:v>
                </c:pt>
                <c:pt idx="21">
                  <c:v>-271606.6562499999</c:v>
                </c:pt>
                <c:pt idx="22">
                  <c:v>-166908.0</c:v>
                </c:pt>
                <c:pt idx="23">
                  <c:v>-125578.6640625</c:v>
                </c:pt>
                <c:pt idx="24">
                  <c:v>107770.6640625</c:v>
                </c:pt>
                <c:pt idx="25">
                  <c:v>356400.0</c:v>
                </c:pt>
                <c:pt idx="26">
                  <c:v>677197.3125</c:v>
                </c:pt>
                <c:pt idx="27">
                  <c:v>927405.3125</c:v>
                </c:pt>
                <c:pt idx="28">
                  <c:v>1.211482625E6</c:v>
                </c:pt>
                <c:pt idx="29">
                  <c:v>1.387486625E6</c:v>
                </c:pt>
                <c:pt idx="30">
                  <c:v>1.559490625E6</c:v>
                </c:pt>
                <c:pt idx="31">
                  <c:v>1.655337375E6</c:v>
                </c:pt>
                <c:pt idx="32">
                  <c:v>1.702434625E6</c:v>
                </c:pt>
                <c:pt idx="33">
                  <c:v>1.740849375E6</c:v>
                </c:pt>
                <c:pt idx="34">
                  <c:v>1.710129375E6</c:v>
                </c:pt>
                <c:pt idx="35">
                  <c:v>1.63878E6</c:v>
                </c:pt>
                <c:pt idx="36">
                  <c:v>1.377281375E6</c:v>
                </c:pt>
                <c:pt idx="37">
                  <c:v>1.136569375E6</c:v>
                </c:pt>
                <c:pt idx="38">
                  <c:v>1.022128E6</c:v>
                </c:pt>
                <c:pt idx="39">
                  <c:v>1.132464E6</c:v>
                </c:pt>
                <c:pt idx="40">
                  <c:v>1.378750625E6</c:v>
                </c:pt>
                <c:pt idx="41">
                  <c:v>1.657376E6</c:v>
                </c:pt>
                <c:pt idx="42">
                  <c:v>1.934574625E6</c:v>
                </c:pt>
                <c:pt idx="43">
                  <c:v>2.244496E6</c:v>
                </c:pt>
                <c:pt idx="44">
                  <c:v>2.48382125E6</c:v>
                </c:pt>
                <c:pt idx="45">
                  <c:v>2.69590675E6</c:v>
                </c:pt>
                <c:pt idx="46">
                  <c:v>2.617476E6</c:v>
                </c:pt>
                <c:pt idx="47">
                  <c:v>2.32144925E6</c:v>
                </c:pt>
                <c:pt idx="48">
                  <c:v>2.064858625E6</c:v>
                </c:pt>
                <c:pt idx="49">
                  <c:v>2.034618625E6</c:v>
                </c:pt>
                <c:pt idx="50">
                  <c:v>1.968861375E6</c:v>
                </c:pt>
                <c:pt idx="51">
                  <c:v>1.668870625E6</c:v>
                </c:pt>
                <c:pt idx="52">
                  <c:v>1.292197375E6</c:v>
                </c:pt>
                <c:pt idx="53">
                  <c:v>1.144828E6</c:v>
                </c:pt>
                <c:pt idx="54">
                  <c:v>1.072058625E6</c:v>
                </c:pt>
                <c:pt idx="55">
                  <c:v>939274.6874999988</c:v>
                </c:pt>
                <c:pt idx="56">
                  <c:v>747064.0</c:v>
                </c:pt>
                <c:pt idx="57">
                  <c:v>684456.0</c:v>
                </c:pt>
                <c:pt idx="58">
                  <c:v>860980.0</c:v>
                </c:pt>
                <c:pt idx="59">
                  <c:v>1.203805375E6</c:v>
                </c:pt>
                <c:pt idx="60">
                  <c:v>1.475453375E6</c:v>
                </c:pt>
                <c:pt idx="61">
                  <c:v>1.577496E6</c:v>
                </c:pt>
                <c:pt idx="62">
                  <c:v>1.632464E6</c:v>
                </c:pt>
                <c:pt idx="63">
                  <c:v>1.753784E6</c:v>
                </c:pt>
                <c:pt idx="64">
                  <c:v>1.768662625E6</c:v>
                </c:pt>
                <c:pt idx="65">
                  <c:v>1.679333375E6</c:v>
                </c:pt>
                <c:pt idx="66">
                  <c:v>1.493213375E6</c:v>
                </c:pt>
                <c:pt idx="67">
                  <c:v>1.409721375E6</c:v>
                </c:pt>
                <c:pt idx="68">
                  <c:v>1.332221375E6</c:v>
                </c:pt>
                <c:pt idx="69">
                  <c:v>1.202986625E6</c:v>
                </c:pt>
                <c:pt idx="70">
                  <c:v>1.053928E6</c:v>
                </c:pt>
                <c:pt idx="71">
                  <c:v>951389.3125</c:v>
                </c:pt>
                <c:pt idx="72">
                  <c:v>903101.3125</c:v>
                </c:pt>
                <c:pt idx="73">
                  <c:v>730501.3125</c:v>
                </c:pt>
                <c:pt idx="74">
                  <c:v>548517.3125</c:v>
                </c:pt>
                <c:pt idx="75">
                  <c:v>186432.0</c:v>
                </c:pt>
                <c:pt idx="76">
                  <c:v>-280416.0</c:v>
                </c:pt>
                <c:pt idx="77">
                  <c:v>-833154.6874999988</c:v>
                </c:pt>
                <c:pt idx="78">
                  <c:v>-1.203885375E6</c:v>
                </c:pt>
                <c:pt idx="79">
                  <c:v>-1.288248E6</c:v>
                </c:pt>
                <c:pt idx="80">
                  <c:v>-1.39256E6</c:v>
                </c:pt>
                <c:pt idx="81">
                  <c:v>-1.586365375E6</c:v>
                </c:pt>
                <c:pt idx="82">
                  <c:v>-1.827301375E6</c:v>
                </c:pt>
                <c:pt idx="83">
                  <c:v>-2.005154625E6</c:v>
                </c:pt>
                <c:pt idx="84">
                  <c:v>-2.20345075E6</c:v>
                </c:pt>
                <c:pt idx="85">
                  <c:v>-2.444376E6</c:v>
                </c:pt>
                <c:pt idx="86">
                  <c:v>-2.837616E6</c:v>
                </c:pt>
                <c:pt idx="87">
                  <c:v>-3.039424E6</c:v>
                </c:pt>
                <c:pt idx="88">
                  <c:v>-3.13525325E6</c:v>
                </c:pt>
                <c:pt idx="89">
                  <c:v>-2.80766675E6</c:v>
                </c:pt>
                <c:pt idx="90">
                  <c:v>-2.43691475E6</c:v>
                </c:pt>
                <c:pt idx="91">
                  <c:v>-2.028368E6</c:v>
                </c:pt>
                <c:pt idx="92">
                  <c:v>-1.920258625E6</c:v>
                </c:pt>
                <c:pt idx="93">
                  <c:v>-2.090282625E6</c:v>
                </c:pt>
                <c:pt idx="94">
                  <c:v>-2.66348E6</c:v>
                </c:pt>
                <c:pt idx="95">
                  <c:v>-3.42106125E6</c:v>
                </c:pt>
                <c:pt idx="96">
                  <c:v>-4.04309325E6</c:v>
                </c:pt>
                <c:pt idx="97">
                  <c:v>-4.574032E6</c:v>
                </c:pt>
                <c:pt idx="98">
                  <c:v>-4.8627785E6</c:v>
                </c:pt>
                <c:pt idx="99">
                  <c:v>-5.2428345E6</c:v>
                </c:pt>
                <c:pt idx="100">
                  <c:v>-5.4403065E6</c:v>
                </c:pt>
                <c:pt idx="101">
                  <c:v>-5.6569415E6</c:v>
                </c:pt>
                <c:pt idx="102">
                  <c:v>-5.6556135E6</c:v>
                </c:pt>
                <c:pt idx="103">
                  <c:v>-5.5358775E6</c:v>
                </c:pt>
                <c:pt idx="104">
                  <c:v>-5.540384E6</c:v>
                </c:pt>
                <c:pt idx="105">
                  <c:v>-5.78752E6</c:v>
                </c:pt>
                <c:pt idx="106">
                  <c:v>-6.0207465E6</c:v>
                </c:pt>
                <c:pt idx="107">
                  <c:v>-5.8423065E6</c:v>
                </c:pt>
                <c:pt idx="108">
                  <c:v>-5.5035865E6</c:v>
                </c:pt>
                <c:pt idx="109">
                  <c:v>-5.15748E6</c:v>
                </c:pt>
                <c:pt idx="110">
                  <c:v>-5.0232295E6</c:v>
                </c:pt>
                <c:pt idx="111">
                  <c:v>-4.876144E6</c:v>
                </c:pt>
                <c:pt idx="112">
                  <c:v>-4.7768265E6</c:v>
                </c:pt>
                <c:pt idx="113">
                  <c:v>-4.8277065E6</c:v>
                </c:pt>
                <c:pt idx="114">
                  <c:v>-4.9881655E6</c:v>
                </c:pt>
                <c:pt idx="115">
                  <c:v>-5.2472425E6</c:v>
                </c:pt>
                <c:pt idx="116">
                  <c:v>-5.376792E6</c:v>
                </c:pt>
                <c:pt idx="117">
                  <c:v>-5.374104E6</c:v>
                </c:pt>
                <c:pt idx="118">
                  <c:v>-5.163768E6</c:v>
                </c:pt>
                <c:pt idx="119">
                  <c:v>-4.5312505E6</c:v>
                </c:pt>
                <c:pt idx="120">
                  <c:v>-3.598248E6</c:v>
                </c:pt>
                <c:pt idx="121">
                  <c:v>-2.43097075E6</c:v>
                </c:pt>
                <c:pt idx="122">
                  <c:v>-1.723344E6</c:v>
                </c:pt>
                <c:pt idx="123">
                  <c:v>-1.744074625E6</c:v>
                </c:pt>
                <c:pt idx="124">
                  <c:v>-2.52770925E6</c:v>
                </c:pt>
                <c:pt idx="125">
                  <c:v>-3.62320275E6</c:v>
                </c:pt>
                <c:pt idx="126">
                  <c:v>-4.557848E6</c:v>
                </c:pt>
                <c:pt idx="127">
                  <c:v>-5.285448E6</c:v>
                </c:pt>
                <c:pt idx="128">
                  <c:v>-5.6034345E6</c:v>
                </c:pt>
                <c:pt idx="129">
                  <c:v>-5.76516E6</c:v>
                </c:pt>
                <c:pt idx="130">
                  <c:v>-5.55308E6</c:v>
                </c:pt>
                <c:pt idx="131">
                  <c:v>-5.5250775E6</c:v>
                </c:pt>
                <c:pt idx="132">
                  <c:v>-5.3971545E6</c:v>
                </c:pt>
                <c:pt idx="133">
                  <c:v>-5.4954535E6</c:v>
                </c:pt>
                <c:pt idx="134">
                  <c:v>-5.6403065E6</c:v>
                </c:pt>
                <c:pt idx="135">
                  <c:v>-5.8450185E6</c:v>
                </c:pt>
                <c:pt idx="136">
                  <c:v>-5.9580025E6</c:v>
                </c:pt>
                <c:pt idx="137">
                  <c:v>-5.9514E6</c:v>
                </c:pt>
                <c:pt idx="138">
                  <c:v>-5.895176E6</c:v>
                </c:pt>
                <c:pt idx="139">
                  <c:v>-5.9924535E6</c:v>
                </c:pt>
                <c:pt idx="140">
                  <c:v>-6.149088E6</c:v>
                </c:pt>
                <c:pt idx="141">
                  <c:v>-6.4465145E6</c:v>
                </c:pt>
                <c:pt idx="142">
                  <c:v>-6.678216E6</c:v>
                </c:pt>
                <c:pt idx="143">
                  <c:v>-6.898312E6</c:v>
                </c:pt>
                <c:pt idx="144">
                  <c:v>-6.99392E6</c:v>
                </c:pt>
              </c:numCache>
            </c:numRef>
          </c:val>
          <c:smooth val="0"/>
        </c:ser>
        <c:ser>
          <c:idx val="33"/>
          <c:order val="33"/>
          <c:tx>
            <c:strRef>
              <c:f>'13_FTE gap'!$AI$184</c:f>
              <c:strCache>
                <c:ptCount val="1"/>
              </c:strCache>
            </c:strRef>
          </c:tx>
          <c:marker>
            <c:symbol val="none"/>
          </c:marker>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gap'!$AI$244:$AI$388</c:f>
            </c:numRef>
          </c:val>
          <c:smooth val="0"/>
        </c:ser>
        <c:ser>
          <c:idx val="34"/>
          <c:order val="34"/>
          <c:tx>
            <c:strRef>
              <c:f>'13_FTE gap'!$AJ$184</c:f>
              <c:strCache>
                <c:ptCount val="1"/>
              </c:strCache>
            </c:strRef>
          </c:tx>
          <c:marker>
            <c:symbol val="none"/>
          </c:marker>
          <c:cat>
            <c:strRef>
              <c:f>'13_FTE gap'!$A$244:$A$388</c:f>
              <c:strCache>
                <c:ptCount val="145"/>
                <c:pt idx="0">
                  <c:v>1979q1</c:v>
                </c:pt>
                <c:pt idx="1">
                  <c:v>1979q2</c:v>
                </c:pt>
                <c:pt idx="2">
                  <c:v>1979q3</c:v>
                </c:pt>
                <c:pt idx="3">
                  <c:v>1979q4</c:v>
                </c:pt>
                <c:pt idx="4">
                  <c:v>1980q1</c:v>
                </c:pt>
                <c:pt idx="5">
                  <c:v>1980q2</c:v>
                </c:pt>
                <c:pt idx="6">
                  <c:v>1980q3</c:v>
                </c:pt>
                <c:pt idx="7">
                  <c:v>1980q4</c:v>
                </c:pt>
                <c:pt idx="8">
                  <c:v>1981q1</c:v>
                </c:pt>
                <c:pt idx="9">
                  <c:v>1981q2</c:v>
                </c:pt>
                <c:pt idx="10">
                  <c:v>1981q3</c:v>
                </c:pt>
                <c:pt idx="11">
                  <c:v>1981q4</c:v>
                </c:pt>
                <c:pt idx="12">
                  <c:v>1982q1</c:v>
                </c:pt>
                <c:pt idx="13">
                  <c:v>1982q2</c:v>
                </c:pt>
                <c:pt idx="14">
                  <c:v>1982q3</c:v>
                </c:pt>
                <c:pt idx="15">
                  <c:v>1982q4</c:v>
                </c:pt>
                <c:pt idx="16">
                  <c:v>1983q1</c:v>
                </c:pt>
                <c:pt idx="17">
                  <c:v>1983q2</c:v>
                </c:pt>
                <c:pt idx="18">
                  <c:v>1983q3</c:v>
                </c:pt>
                <c:pt idx="19">
                  <c:v>1983q4</c:v>
                </c:pt>
                <c:pt idx="20">
                  <c:v>1984q1</c:v>
                </c:pt>
                <c:pt idx="21">
                  <c:v>1984q2</c:v>
                </c:pt>
                <c:pt idx="22">
                  <c:v>1984q3</c:v>
                </c:pt>
                <c:pt idx="23">
                  <c:v>1984q4</c:v>
                </c:pt>
                <c:pt idx="24">
                  <c:v>1985q1</c:v>
                </c:pt>
                <c:pt idx="25">
                  <c:v>1985q2</c:v>
                </c:pt>
                <c:pt idx="26">
                  <c:v>1985q3</c:v>
                </c:pt>
                <c:pt idx="27">
                  <c:v>1985q4</c:v>
                </c:pt>
                <c:pt idx="28">
                  <c:v>1986q1</c:v>
                </c:pt>
                <c:pt idx="29">
                  <c:v>1986q2</c:v>
                </c:pt>
                <c:pt idx="30">
                  <c:v>1986q3</c:v>
                </c:pt>
                <c:pt idx="31">
                  <c:v>1986q4</c:v>
                </c:pt>
                <c:pt idx="32">
                  <c:v>1987q1</c:v>
                </c:pt>
                <c:pt idx="33">
                  <c:v>1987q2</c:v>
                </c:pt>
                <c:pt idx="34">
                  <c:v>1987q3</c:v>
                </c:pt>
                <c:pt idx="35">
                  <c:v>1987q4</c:v>
                </c:pt>
                <c:pt idx="36">
                  <c:v>1988q1</c:v>
                </c:pt>
                <c:pt idx="37">
                  <c:v>1988q2</c:v>
                </c:pt>
                <c:pt idx="38">
                  <c:v>1988q3</c:v>
                </c:pt>
                <c:pt idx="39">
                  <c:v>1988q4</c:v>
                </c:pt>
                <c:pt idx="40">
                  <c:v>1989q1</c:v>
                </c:pt>
                <c:pt idx="41">
                  <c:v>1989q2</c:v>
                </c:pt>
                <c:pt idx="42">
                  <c:v>1989q3</c:v>
                </c:pt>
                <c:pt idx="43">
                  <c:v>1989q4</c:v>
                </c:pt>
                <c:pt idx="44">
                  <c:v>1990q1</c:v>
                </c:pt>
                <c:pt idx="45">
                  <c:v>1990q2</c:v>
                </c:pt>
                <c:pt idx="46">
                  <c:v>1990q3</c:v>
                </c:pt>
                <c:pt idx="47">
                  <c:v>1990q4</c:v>
                </c:pt>
                <c:pt idx="48">
                  <c:v>1991q1</c:v>
                </c:pt>
                <c:pt idx="49">
                  <c:v>1991q2</c:v>
                </c:pt>
                <c:pt idx="50">
                  <c:v>1991q3</c:v>
                </c:pt>
                <c:pt idx="51">
                  <c:v>1991q4</c:v>
                </c:pt>
                <c:pt idx="52">
                  <c:v>1992q1</c:v>
                </c:pt>
                <c:pt idx="53">
                  <c:v>1992q2</c:v>
                </c:pt>
                <c:pt idx="54">
                  <c:v>1992q3</c:v>
                </c:pt>
                <c:pt idx="55">
                  <c:v>1992q4</c:v>
                </c:pt>
                <c:pt idx="56">
                  <c:v>1993q1</c:v>
                </c:pt>
                <c:pt idx="57">
                  <c:v>1993q2</c:v>
                </c:pt>
                <c:pt idx="58">
                  <c:v>1993q3</c:v>
                </c:pt>
                <c:pt idx="59">
                  <c:v>1993q4</c:v>
                </c:pt>
                <c:pt idx="60">
                  <c:v>1994q1</c:v>
                </c:pt>
                <c:pt idx="61">
                  <c:v>1994q2</c:v>
                </c:pt>
                <c:pt idx="62">
                  <c:v>1994q3</c:v>
                </c:pt>
                <c:pt idx="63">
                  <c:v>1994q4</c:v>
                </c:pt>
                <c:pt idx="64">
                  <c:v>1995q1</c:v>
                </c:pt>
                <c:pt idx="65">
                  <c:v>1995q2</c:v>
                </c:pt>
                <c:pt idx="66">
                  <c:v>1995q3</c:v>
                </c:pt>
                <c:pt idx="67">
                  <c:v>1995q4</c:v>
                </c:pt>
                <c:pt idx="68">
                  <c:v>1996q1</c:v>
                </c:pt>
                <c:pt idx="69">
                  <c:v>1996q2</c:v>
                </c:pt>
                <c:pt idx="70">
                  <c:v>1996q3</c:v>
                </c:pt>
                <c:pt idx="71">
                  <c:v>1996q4</c:v>
                </c:pt>
                <c:pt idx="72">
                  <c:v>1997q1</c:v>
                </c:pt>
                <c:pt idx="73">
                  <c:v>1997q2</c:v>
                </c:pt>
                <c:pt idx="74">
                  <c:v>1997q3</c:v>
                </c:pt>
                <c:pt idx="75">
                  <c:v>1997q4</c:v>
                </c:pt>
                <c:pt idx="76">
                  <c:v>1998q1</c:v>
                </c:pt>
                <c:pt idx="77">
                  <c:v>1998q2</c:v>
                </c:pt>
                <c:pt idx="78">
                  <c:v>1998q3</c:v>
                </c:pt>
                <c:pt idx="79">
                  <c:v>1998q4</c:v>
                </c:pt>
                <c:pt idx="80">
                  <c:v>1999q1</c:v>
                </c:pt>
                <c:pt idx="81">
                  <c:v>1999q2</c:v>
                </c:pt>
                <c:pt idx="82">
                  <c:v>1999q3</c:v>
                </c:pt>
                <c:pt idx="83">
                  <c:v>1999q4</c:v>
                </c:pt>
                <c:pt idx="84">
                  <c:v>2000q1</c:v>
                </c:pt>
                <c:pt idx="85">
                  <c:v>2000q2</c:v>
                </c:pt>
                <c:pt idx="86">
                  <c:v>2000q3</c:v>
                </c:pt>
                <c:pt idx="87">
                  <c:v>2000q4</c:v>
                </c:pt>
                <c:pt idx="88">
                  <c:v>2001q1</c:v>
                </c:pt>
                <c:pt idx="89">
                  <c:v>2001q2</c:v>
                </c:pt>
                <c:pt idx="90">
                  <c:v>2001q3</c:v>
                </c:pt>
                <c:pt idx="91">
                  <c:v>2001q4</c:v>
                </c:pt>
                <c:pt idx="92">
                  <c:v>2002q1</c:v>
                </c:pt>
                <c:pt idx="93">
                  <c:v>2002q2</c:v>
                </c:pt>
                <c:pt idx="94">
                  <c:v>2002q3</c:v>
                </c:pt>
                <c:pt idx="95">
                  <c:v>2002q4</c:v>
                </c:pt>
                <c:pt idx="96">
                  <c:v>2003q1</c:v>
                </c:pt>
                <c:pt idx="97">
                  <c:v>2003q2</c:v>
                </c:pt>
                <c:pt idx="98">
                  <c:v>2003q3</c:v>
                </c:pt>
                <c:pt idx="99">
                  <c:v>2003q4</c:v>
                </c:pt>
                <c:pt idx="100">
                  <c:v>2004q1</c:v>
                </c:pt>
                <c:pt idx="101">
                  <c:v>2004q2</c:v>
                </c:pt>
                <c:pt idx="102">
                  <c:v>2004q3</c:v>
                </c:pt>
                <c:pt idx="103">
                  <c:v>2004q4</c:v>
                </c:pt>
                <c:pt idx="104">
                  <c:v>2005q1</c:v>
                </c:pt>
                <c:pt idx="105">
                  <c:v>2005q2</c:v>
                </c:pt>
                <c:pt idx="106">
                  <c:v>2005q3</c:v>
                </c:pt>
                <c:pt idx="107">
                  <c:v>2005q4</c:v>
                </c:pt>
                <c:pt idx="108">
                  <c:v>2006q1</c:v>
                </c:pt>
                <c:pt idx="109">
                  <c:v>2006q2</c:v>
                </c:pt>
                <c:pt idx="110">
                  <c:v>2006q3</c:v>
                </c:pt>
                <c:pt idx="111">
                  <c:v>2006q4</c:v>
                </c:pt>
                <c:pt idx="112">
                  <c:v>2007q1</c:v>
                </c:pt>
                <c:pt idx="113">
                  <c:v>2007q2</c:v>
                </c:pt>
                <c:pt idx="114">
                  <c:v>2007q3</c:v>
                </c:pt>
                <c:pt idx="115">
                  <c:v>2007q4</c:v>
                </c:pt>
                <c:pt idx="116">
                  <c:v>2008q1</c:v>
                </c:pt>
                <c:pt idx="117">
                  <c:v>2008q2</c:v>
                </c:pt>
                <c:pt idx="118">
                  <c:v>2008q3</c:v>
                </c:pt>
                <c:pt idx="119">
                  <c:v>2008q4</c:v>
                </c:pt>
                <c:pt idx="120">
                  <c:v>2009q1</c:v>
                </c:pt>
                <c:pt idx="121">
                  <c:v>2009q2</c:v>
                </c:pt>
                <c:pt idx="122">
                  <c:v>2009q3</c:v>
                </c:pt>
                <c:pt idx="123">
                  <c:v>2009q4</c:v>
                </c:pt>
                <c:pt idx="124">
                  <c:v>2010q1</c:v>
                </c:pt>
                <c:pt idx="125">
                  <c:v>2010q2</c:v>
                </c:pt>
                <c:pt idx="126">
                  <c:v>2010q3</c:v>
                </c:pt>
                <c:pt idx="127">
                  <c:v>2010q4</c:v>
                </c:pt>
                <c:pt idx="128">
                  <c:v>2011q1</c:v>
                </c:pt>
                <c:pt idx="129">
                  <c:v>2011q2</c:v>
                </c:pt>
                <c:pt idx="130">
                  <c:v>2011q3</c:v>
                </c:pt>
                <c:pt idx="131">
                  <c:v>2011q4</c:v>
                </c:pt>
                <c:pt idx="132">
                  <c:v>2012q1</c:v>
                </c:pt>
                <c:pt idx="133">
                  <c:v>2012q2</c:v>
                </c:pt>
                <c:pt idx="134">
                  <c:v>2012q3</c:v>
                </c:pt>
                <c:pt idx="135">
                  <c:v>2012q4</c:v>
                </c:pt>
                <c:pt idx="136">
                  <c:v>2013q1</c:v>
                </c:pt>
                <c:pt idx="137">
                  <c:v>2013q2</c:v>
                </c:pt>
                <c:pt idx="138">
                  <c:v>2013q3</c:v>
                </c:pt>
                <c:pt idx="139">
                  <c:v>2013q4</c:v>
                </c:pt>
                <c:pt idx="140">
                  <c:v>2014q1</c:v>
                </c:pt>
                <c:pt idx="141">
                  <c:v>2014q2</c:v>
                </c:pt>
                <c:pt idx="142">
                  <c:v>2014q3</c:v>
                </c:pt>
                <c:pt idx="143">
                  <c:v>2014q4</c:v>
                </c:pt>
                <c:pt idx="144">
                  <c:v>2015q1</c:v>
                </c:pt>
              </c:strCache>
            </c:strRef>
          </c:cat>
          <c:val>
            <c:numRef>
              <c:f>'13_FTE gap'!$AJ$244:$AJ$388</c:f>
            </c:numRef>
          </c:val>
          <c:smooth val="0"/>
        </c:ser>
        <c:dLbls>
          <c:showLegendKey val="0"/>
          <c:showVal val="0"/>
          <c:showCatName val="0"/>
          <c:showSerName val="0"/>
          <c:showPercent val="0"/>
          <c:showBubbleSize val="0"/>
        </c:dLbls>
        <c:marker val="1"/>
        <c:smooth val="0"/>
        <c:axId val="-2091073864"/>
        <c:axId val="-2091070888"/>
      </c:lineChart>
      <c:catAx>
        <c:axId val="-2091073864"/>
        <c:scaling>
          <c:orientation val="minMax"/>
        </c:scaling>
        <c:delete val="0"/>
        <c:axPos val="b"/>
        <c:numFmt formatCode="General" sourceLinked="1"/>
        <c:majorTickMark val="out"/>
        <c:minorTickMark val="none"/>
        <c:tickLblPos val="nextTo"/>
        <c:crossAx val="-2091070888"/>
        <c:crossesAt val="-1.6E7"/>
        <c:auto val="1"/>
        <c:lblAlgn val="ctr"/>
        <c:lblOffset val="100"/>
        <c:tickLblSkip val="20"/>
        <c:tickMarkSkip val="4"/>
        <c:noMultiLvlLbl val="0"/>
      </c:catAx>
      <c:valAx>
        <c:axId val="-2091070888"/>
        <c:scaling>
          <c:orientation val="minMax"/>
        </c:scaling>
        <c:delete val="0"/>
        <c:axPos val="l"/>
        <c:majorGridlines/>
        <c:numFmt formatCode="General" sourceLinked="1"/>
        <c:majorTickMark val="out"/>
        <c:minorTickMark val="none"/>
        <c:tickLblPos val="nextTo"/>
        <c:crossAx val="-2091073864"/>
        <c:crosses val="autoZero"/>
        <c:crossBetween val="between"/>
      </c:valAx>
      <c:valAx>
        <c:axId val="-2091067848"/>
        <c:scaling>
          <c:orientation val="minMax"/>
          <c:max val="1.0"/>
        </c:scaling>
        <c:delete val="0"/>
        <c:axPos val="r"/>
        <c:numFmt formatCode="0" sourceLinked="1"/>
        <c:majorTickMark val="none"/>
        <c:minorTickMark val="none"/>
        <c:tickLblPos val="none"/>
        <c:spPr>
          <a:ln>
            <a:noFill/>
          </a:ln>
        </c:spPr>
        <c:crossAx val="-2091064504"/>
        <c:crosses val="max"/>
        <c:crossBetween val="between"/>
      </c:valAx>
      <c:catAx>
        <c:axId val="-2091064504"/>
        <c:scaling>
          <c:orientation val="minMax"/>
        </c:scaling>
        <c:delete val="1"/>
        <c:axPos val="b"/>
        <c:majorTickMark val="out"/>
        <c:minorTickMark val="none"/>
        <c:tickLblPos val="nextTo"/>
        <c:crossAx val="-2091067848"/>
        <c:crosses val="autoZero"/>
        <c:auto val="1"/>
        <c:lblAlgn val="ctr"/>
        <c:lblOffset val="100"/>
        <c:noMultiLvlLbl val="0"/>
      </c:catAx>
      <c:spPr>
        <a:ln>
          <a:noFill/>
        </a:ln>
      </c:spPr>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66544191919192"/>
          <c:y val="0.0759281309348526"/>
          <c:w val="0.830062247474747"/>
          <c:h val="0.840309625930905"/>
        </c:manualLayout>
      </c:layout>
      <c:barChart>
        <c:barDir val="col"/>
        <c:grouping val="clustered"/>
        <c:varyColors val="0"/>
        <c:ser>
          <c:idx val="35"/>
          <c:order val="35"/>
          <c:tx>
            <c:v>recession</c:v>
          </c:tx>
          <c:spPr>
            <a:solidFill>
              <a:sysClr val="window" lastClr="FFFFFF">
                <a:lumMod val="85000"/>
                <a:alpha val="50000"/>
              </a:sysClr>
            </a:solidFill>
            <a:ln>
              <a:noFill/>
            </a:ln>
          </c:spPr>
          <c:invertIfNegative val="0"/>
          <c:val>
            <c:numRef>
              <c:f>'16_AE_gap'!$AK$245:$AK$386</c:f>
              <c:numCache>
                <c:formatCode>0</c:formatCode>
                <c:ptCount val="142"/>
                <c:pt idx="0">
                  <c:v>0.0</c:v>
                </c:pt>
                <c:pt idx="1">
                  <c:v>0.0</c:v>
                </c:pt>
                <c:pt idx="2">
                  <c:v>0.0</c:v>
                </c:pt>
                <c:pt idx="3">
                  <c:v>1.0</c:v>
                </c:pt>
                <c:pt idx="4">
                  <c:v>1.0</c:v>
                </c:pt>
                <c:pt idx="5">
                  <c:v>0.0</c:v>
                </c:pt>
                <c:pt idx="6">
                  <c:v>0.0</c:v>
                </c:pt>
                <c:pt idx="7">
                  <c:v>0.0</c:v>
                </c:pt>
                <c:pt idx="8">
                  <c:v>0.0</c:v>
                </c:pt>
                <c:pt idx="9">
                  <c:v>1.0</c:v>
                </c:pt>
                <c:pt idx="10">
                  <c:v>1.0</c:v>
                </c:pt>
                <c:pt idx="11">
                  <c:v>1.0</c:v>
                </c:pt>
                <c:pt idx="12">
                  <c:v>1.0</c:v>
                </c:pt>
                <c:pt idx="13">
                  <c:v>1.0</c:v>
                </c:pt>
                <c:pt idx="14">
                  <c:v>1.0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1.0</c:v>
                </c:pt>
                <c:pt idx="46">
                  <c:v>1.0</c:v>
                </c:pt>
                <c:pt idx="47">
                  <c:v>1.0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1.0</c:v>
                </c:pt>
                <c:pt idx="89">
                  <c:v>1.0</c:v>
                </c:pt>
                <c:pt idx="90">
                  <c:v>1.0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1.0</c:v>
                </c:pt>
                <c:pt idx="116">
                  <c:v>1.0</c:v>
                </c:pt>
                <c:pt idx="117">
                  <c:v>1.0</c:v>
                </c:pt>
                <c:pt idx="118">
                  <c:v>1.0</c:v>
                </c:pt>
                <c:pt idx="119">
                  <c:v>1.0</c:v>
                </c:pt>
                <c:pt idx="120">
                  <c:v>1.0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numCache>
            </c:numRef>
          </c:val>
        </c:ser>
        <c:dLbls>
          <c:showLegendKey val="0"/>
          <c:showVal val="0"/>
          <c:showCatName val="0"/>
          <c:showSerName val="0"/>
          <c:showPercent val="0"/>
          <c:showBubbleSize val="0"/>
        </c:dLbls>
        <c:gapWidth val="0"/>
        <c:axId val="-2106851928"/>
        <c:axId val="-2106854984"/>
      </c:barChart>
      <c:lineChart>
        <c:grouping val="standard"/>
        <c:varyColors val="0"/>
        <c:ser>
          <c:idx val="0"/>
          <c:order val="0"/>
          <c:tx>
            <c:strRef>
              <c:f>'16_AE_gap'!$B$3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'16_AE_gap'!$B$4:$B$386</c:f>
            </c:numRef>
          </c:val>
          <c:smooth val="0"/>
        </c:ser>
        <c:ser>
          <c:idx val="1"/>
          <c:order val="1"/>
          <c:tx>
            <c:strRef>
              <c:f>'16_AE_gap'!$C$3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'16_AE_gap'!$C$4:$C$386</c:f>
            </c:numRef>
          </c:val>
          <c:smooth val="0"/>
        </c:ser>
        <c:ser>
          <c:idx val="2"/>
          <c:order val="2"/>
          <c:tx>
            <c:strRef>
              <c:f>'16_AE_gap'!$D$3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'16_AE_gap'!$D$4:$D$386</c:f>
            </c:numRef>
          </c:val>
          <c:smooth val="0"/>
        </c:ser>
        <c:ser>
          <c:idx val="3"/>
          <c:order val="3"/>
          <c:tx>
            <c:strRef>
              <c:f>'16_AE_gap'!$E$3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'16_AE_gap'!$E$4:$E$386</c:f>
            </c:numRef>
          </c:val>
          <c:smooth val="0"/>
        </c:ser>
        <c:ser>
          <c:idx val="4"/>
          <c:order val="4"/>
          <c:tx>
            <c:strRef>
              <c:f>'16_AE_gap'!$F$3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'16_AE_gap'!$F$4:$F$386</c:f>
            </c:numRef>
          </c:val>
          <c:smooth val="0"/>
        </c:ser>
        <c:ser>
          <c:idx val="5"/>
          <c:order val="5"/>
          <c:tx>
            <c:strRef>
              <c:f>'16_AE_gap'!$G$3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'16_AE_gap'!$G$4:$G$386</c:f>
            </c:numRef>
          </c:val>
          <c:smooth val="0"/>
        </c:ser>
        <c:ser>
          <c:idx val="6"/>
          <c:order val="6"/>
          <c:tx>
            <c:strRef>
              <c:f>'16_AE_gap'!$H$3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'16_AE_gap'!$H$4:$H$386</c:f>
            </c:numRef>
          </c:val>
          <c:smooth val="0"/>
        </c:ser>
        <c:ser>
          <c:idx val="7"/>
          <c:order val="7"/>
          <c:tx>
            <c:strRef>
              <c:f>'16_AE_gap'!$I$3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'16_AE_gap'!$I$4:$I$386</c:f>
            </c:numRef>
          </c:val>
          <c:smooth val="0"/>
        </c:ser>
        <c:ser>
          <c:idx val="8"/>
          <c:order val="8"/>
          <c:tx>
            <c:strRef>
              <c:f>'16_AE_gap'!$J$3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'16_AE_gap'!$J$4:$J$386</c:f>
            </c:numRef>
          </c:val>
          <c:smooth val="0"/>
        </c:ser>
        <c:ser>
          <c:idx val="9"/>
          <c:order val="9"/>
          <c:tx>
            <c:strRef>
              <c:f>'16_AE_gap'!$K$3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'16_AE_gap'!$K$4:$K$386</c:f>
            </c:numRef>
          </c:val>
          <c:smooth val="0"/>
        </c:ser>
        <c:ser>
          <c:idx val="10"/>
          <c:order val="10"/>
          <c:tx>
            <c:strRef>
              <c:f>'16_AE_gap'!$L$3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'16_AE_gap'!$L$4:$L$386</c:f>
            </c:numRef>
          </c:val>
          <c:smooth val="0"/>
        </c:ser>
        <c:ser>
          <c:idx val="11"/>
          <c:order val="11"/>
          <c:tx>
            <c:strRef>
              <c:f>'16_AE_gap'!$M$3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'16_AE_gap'!$M$4:$M$386</c:f>
            </c:numRef>
          </c:val>
          <c:smooth val="0"/>
        </c:ser>
        <c:ser>
          <c:idx val="12"/>
          <c:order val="12"/>
          <c:tx>
            <c:strRef>
              <c:f>'16_AE_gap'!$N$3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'16_AE_gap'!$N$4:$N$386</c:f>
            </c:numRef>
          </c:val>
          <c:smooth val="0"/>
        </c:ser>
        <c:ser>
          <c:idx val="13"/>
          <c:order val="13"/>
          <c:tx>
            <c:strRef>
              <c:f>'16_AE_gap'!$O$3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'16_AE_gap'!$O$4:$O$386</c:f>
            </c:numRef>
          </c:val>
          <c:smooth val="0"/>
        </c:ser>
        <c:ser>
          <c:idx val="14"/>
          <c:order val="14"/>
          <c:tx>
            <c:strRef>
              <c:f>'16_AE_gap'!$P$3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'16_AE_gap'!$P$4:$P$386</c:f>
            </c:numRef>
          </c:val>
          <c:smooth val="0"/>
        </c:ser>
        <c:ser>
          <c:idx val="15"/>
          <c:order val="15"/>
          <c:tx>
            <c:strRef>
              <c:f>'16_AE_gap'!$Q$3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'16_AE_gap'!$Q$4:$Q$386</c:f>
            </c:numRef>
          </c:val>
          <c:smooth val="0"/>
        </c:ser>
        <c:ser>
          <c:idx val="16"/>
          <c:order val="16"/>
          <c:tx>
            <c:strRef>
              <c:f>'16_AE_gap'!$R$3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'16_AE_gap'!$R$4:$R$386</c:f>
            </c:numRef>
          </c:val>
          <c:smooth val="0"/>
        </c:ser>
        <c:ser>
          <c:idx val="17"/>
          <c:order val="17"/>
          <c:tx>
            <c:strRef>
              <c:f>'16_AE_gap'!$S$3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'16_AE_gap'!$S$4:$S$386</c:f>
            </c:numRef>
          </c:val>
          <c:smooth val="0"/>
        </c:ser>
        <c:ser>
          <c:idx val="18"/>
          <c:order val="18"/>
          <c:tx>
            <c:strRef>
              <c:f>'16_AE_gap'!$T$3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'16_AE_gap'!$T$4:$T$386</c:f>
            </c:numRef>
          </c:val>
          <c:smooth val="0"/>
        </c:ser>
        <c:ser>
          <c:idx val="19"/>
          <c:order val="19"/>
          <c:tx>
            <c:strRef>
              <c:f>'16_AE_gap'!$U$3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'16_AE_gap'!$U$4:$U$386</c:f>
            </c:numRef>
          </c:val>
          <c:smooth val="0"/>
        </c:ser>
        <c:ser>
          <c:idx val="20"/>
          <c:order val="20"/>
          <c:tx>
            <c:strRef>
              <c:f>'16_AE_gap'!$V$3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'16_AE_gap'!$V$4:$V$386</c:f>
            </c:numRef>
          </c:val>
          <c:smooth val="0"/>
        </c:ser>
        <c:ser>
          <c:idx val="21"/>
          <c:order val="21"/>
          <c:tx>
            <c:strRef>
              <c:f>'16_AE_gap'!$W$3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'16_AE_gap'!$W$4:$W$386</c:f>
            </c:numRef>
          </c:val>
          <c:smooth val="0"/>
        </c:ser>
        <c:ser>
          <c:idx val="22"/>
          <c:order val="22"/>
          <c:tx>
            <c:strRef>
              <c:f>'16_AE_gap'!$X$3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'16_AE_gap'!$X$4:$X$386</c:f>
            </c:numRef>
          </c:val>
          <c:smooth val="0"/>
        </c:ser>
        <c:ser>
          <c:idx val="23"/>
          <c:order val="23"/>
          <c:tx>
            <c:strRef>
              <c:f>'16_AE_gap'!$Y$3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'16_AE_gap'!$Y$4:$Y$386</c:f>
            </c:numRef>
          </c:val>
          <c:smooth val="0"/>
        </c:ser>
        <c:ser>
          <c:idx val="24"/>
          <c:order val="24"/>
          <c:tx>
            <c:strRef>
              <c:f>'16_AE_gap'!$Z$3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'16_AE_gap'!$Z$4:$Z$386</c:f>
            </c:numRef>
          </c:val>
          <c:smooth val="0"/>
        </c:ser>
        <c:ser>
          <c:idx val="25"/>
          <c:order val="25"/>
          <c:tx>
            <c:strRef>
              <c:f>'16_AE_gap'!$AA$3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'16_AE_gap'!$AA$4:$AA$386</c:f>
            </c:numRef>
          </c:val>
          <c:smooth val="0"/>
        </c:ser>
        <c:ser>
          <c:idx val="26"/>
          <c:order val="26"/>
          <c:tx>
            <c:strRef>
              <c:f>'16_AE_gap'!$AB$3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'16_AE_gap'!$AB$4:$AB$386</c:f>
            </c:numRef>
          </c:val>
          <c:smooth val="0"/>
        </c:ser>
        <c:ser>
          <c:idx val="27"/>
          <c:order val="27"/>
          <c:tx>
            <c:strRef>
              <c:f>'16_AE_gap'!$AC$3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'16_AE_gap'!$AC$4:$AC$386</c:f>
            </c:numRef>
          </c:val>
          <c:smooth val="0"/>
        </c:ser>
        <c:ser>
          <c:idx val="28"/>
          <c:order val="28"/>
          <c:tx>
            <c:strRef>
              <c:f>'16_AE_gap'!$AD$3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'16_AE_gap'!$AD$4:$AD$386</c:f>
            </c:numRef>
          </c:val>
          <c:smooth val="0"/>
        </c:ser>
        <c:ser>
          <c:idx val="29"/>
          <c:order val="29"/>
          <c:tx>
            <c:strRef>
              <c:f>'16_AE_gap'!$AE$3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'16_AE_gap'!$AE$4:$AE$386</c:f>
            </c:numRef>
          </c:val>
          <c:smooth val="0"/>
        </c:ser>
        <c:ser>
          <c:idx val="30"/>
          <c:order val="30"/>
          <c:tx>
            <c:strRef>
              <c:f>'16_AE_gap'!$AF$3</c:f>
              <c:strCache>
                <c:ptCount val="1"/>
              </c:strCache>
            </c:strRef>
          </c:tx>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'16_AE_gap'!$AF$4:$AF$386</c:f>
            </c:numRef>
          </c:val>
          <c:smooth val="0"/>
        </c:ser>
        <c:ser>
          <c:idx val="31"/>
          <c:order val="31"/>
          <c:tx>
            <c:strRef>
              <c:f>'16_AE_gap'!$AG$3</c:f>
              <c:strCache>
                <c:ptCount val="1"/>
              </c:strCache>
            </c:strRef>
          </c:tx>
          <c:spPr>
            <a:ln w="31750">
              <a:solidFill>
                <a:schemeClr val="accent2"/>
              </a:solidFill>
            </a:ln>
          </c:spPr>
          <c:marker>
            <c:symbol val="none"/>
          </c:marker>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'16_AE_gap'!$AG$4:$AG$386</c:f>
            </c:numRef>
          </c:val>
          <c:smooth val="0"/>
        </c:ser>
        <c:ser>
          <c:idx val="32"/>
          <c:order val="32"/>
          <c:tx>
            <c:strRef>
              <c:f>'16_AE_gap'!$AH$3</c:f>
              <c:strCache>
                <c:ptCount val="1"/>
              </c:strCache>
            </c:strRef>
          </c:tx>
          <c:spPr>
            <a:ln w="31750">
              <a:solidFill>
                <a:schemeClr val="accent3"/>
              </a:solidFill>
            </a:ln>
          </c:spPr>
          <c:marker>
            <c:symbol val="none"/>
          </c:marker>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'16_AE_gap'!$AH$4:$AH$386</c:f>
            </c:numRef>
          </c:val>
          <c:smooth val="0"/>
        </c:ser>
        <c:ser>
          <c:idx val="33"/>
          <c:order val="33"/>
          <c:tx>
            <c:strRef>
              <c:f>'16_AE_gap'!$AI$3</c:f>
              <c:strCache>
                <c:ptCount val="1"/>
                <c:pt idx="0">
                  <c:v>rgdp</c:v>
                </c:pt>
              </c:strCache>
            </c:strRef>
          </c:tx>
          <c:spPr>
            <a:ln w="31750">
              <a:solidFill>
                <a:srgbClr val="C0504D"/>
              </a:solidFill>
            </a:ln>
          </c:spPr>
          <c:marker>
            <c:symbol val="none"/>
          </c:marker>
          <c:dLbls>
            <c:dLbl>
              <c:idx val="121"/>
              <c:layout>
                <c:manualLayout>
                  <c:x val="0.00642054574638856"/>
                  <c:y val="-0.032520325203252"/>
                </c:manualLayout>
              </c:layout>
              <c:tx>
                <c:rich>
                  <a:bodyPr/>
                  <a:lstStyle/>
                  <a:p>
                    <a:pPr>
                      <a:defRPr sz="1400"/>
                    </a:pPr>
                    <a:r>
                      <a:rPr lang="en-US" dirty="0" smtClean="0"/>
                      <a:t>GDP</a:t>
                    </a:r>
                    <a:endParaRPr lang="en-US" dirty="0"/>
                  </a:p>
                </c:rich>
              </c:tx>
              <c:spPr/>
              <c:showLegendKey val="0"/>
              <c:showVal val="0"/>
              <c:showCatName val="0"/>
              <c:showSerName val="1"/>
              <c:showPercent val="0"/>
              <c:showBubbleSize val="0"/>
            </c:dLbl>
            <c:showLegendKey val="0"/>
            <c:showVal val="0"/>
            <c:showCatName val="0"/>
            <c:showSerName val="0"/>
            <c:showPercent val="0"/>
            <c:showBubbleSize val="0"/>
          </c:dLbls>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'16_AE_gap'!$AI$245:$AI$386</c:f>
              <c:numCache>
                <c:formatCode>General</c:formatCode>
                <c:ptCount val="142"/>
                <c:pt idx="0">
                  <c:v>-377745.6562499999</c:v>
                </c:pt>
                <c:pt idx="1">
                  <c:v>-299715.8125</c:v>
                </c:pt>
                <c:pt idx="2">
                  <c:v>404742.78125</c:v>
                </c:pt>
                <c:pt idx="3">
                  <c:v>937052.4375</c:v>
                </c:pt>
                <c:pt idx="4">
                  <c:v>1.26966175E6</c:v>
                </c:pt>
                <c:pt idx="5">
                  <c:v>641145.375</c:v>
                </c:pt>
                <c:pt idx="6">
                  <c:v>575941.3125</c:v>
                </c:pt>
                <c:pt idx="7">
                  <c:v>740973.5625</c:v>
                </c:pt>
                <c:pt idx="8">
                  <c:v>1.0223500625E6</c:v>
                </c:pt>
                <c:pt idx="9">
                  <c:v>1.31674575E6</c:v>
                </c:pt>
                <c:pt idx="10">
                  <c:v>414681.5625</c:v>
                </c:pt>
                <c:pt idx="11">
                  <c:v>-56685.10546874999</c:v>
                </c:pt>
                <c:pt idx="12">
                  <c:v>-981233.125</c:v>
                </c:pt>
                <c:pt idx="13">
                  <c:v>-920093.4375</c:v>
                </c:pt>
                <c:pt idx="14">
                  <c:v>-1.1469085E6</c:v>
                </c:pt>
                <c:pt idx="15">
                  <c:v>-1.365971375E6</c:v>
                </c:pt>
                <c:pt idx="16">
                  <c:v>-1.49791975E6</c:v>
                </c:pt>
                <c:pt idx="17">
                  <c:v>-1.535971E6</c:v>
                </c:pt>
                <c:pt idx="18">
                  <c:v>-1.41739E6</c:v>
                </c:pt>
                <c:pt idx="19">
                  <c:v>-1.22945625E6</c:v>
                </c:pt>
                <c:pt idx="20">
                  <c:v>-1.36346375E6</c:v>
                </c:pt>
                <c:pt idx="21">
                  <c:v>-1.0428815E6</c:v>
                </c:pt>
                <c:pt idx="22">
                  <c:v>-787311.1874999988</c:v>
                </c:pt>
                <c:pt idx="23">
                  <c:v>-215763.6875</c:v>
                </c:pt>
                <c:pt idx="24">
                  <c:v>-389953.78125</c:v>
                </c:pt>
                <c:pt idx="25">
                  <c:v>-738848.375</c:v>
                </c:pt>
                <c:pt idx="26">
                  <c:v>-1.269309375E6</c:v>
                </c:pt>
                <c:pt idx="27">
                  <c:v>-1.45560825E6</c:v>
                </c:pt>
                <c:pt idx="28">
                  <c:v>-1.254179125E6</c:v>
                </c:pt>
                <c:pt idx="29">
                  <c:v>-872023.875</c:v>
                </c:pt>
                <c:pt idx="30">
                  <c:v>-447171.1562499999</c:v>
                </c:pt>
                <c:pt idx="31">
                  <c:v>-511943.0625</c:v>
                </c:pt>
                <c:pt idx="32">
                  <c:v>-758050.8125</c:v>
                </c:pt>
                <c:pt idx="33">
                  <c:v>-656698.375</c:v>
                </c:pt>
                <c:pt idx="34">
                  <c:v>-101417.9453125</c:v>
                </c:pt>
                <c:pt idx="35">
                  <c:v>-137834.78125</c:v>
                </c:pt>
                <c:pt idx="36">
                  <c:v>-687997.0625</c:v>
                </c:pt>
                <c:pt idx="37">
                  <c:v>-1.112904875E6</c:v>
                </c:pt>
                <c:pt idx="38">
                  <c:v>-480306.3437499999</c:v>
                </c:pt>
                <c:pt idx="39">
                  <c:v>368242.1562499999</c:v>
                </c:pt>
                <c:pt idx="40">
                  <c:v>978429.8125</c:v>
                </c:pt>
                <c:pt idx="41">
                  <c:v>1.8389235E6</c:v>
                </c:pt>
                <c:pt idx="42">
                  <c:v>2.63051E6</c:v>
                </c:pt>
                <c:pt idx="43">
                  <c:v>3.510258E6</c:v>
                </c:pt>
                <c:pt idx="44">
                  <c:v>2.753513E6</c:v>
                </c:pt>
                <c:pt idx="45">
                  <c:v>2.24477875E6</c:v>
                </c:pt>
                <c:pt idx="46">
                  <c:v>1.698925E6</c:v>
                </c:pt>
                <c:pt idx="47">
                  <c:v>2.0253835E6</c:v>
                </c:pt>
                <c:pt idx="48">
                  <c:v>1.4889055E6</c:v>
                </c:pt>
                <c:pt idx="49">
                  <c:v>1.303348125E6</c:v>
                </c:pt>
                <c:pt idx="50">
                  <c:v>1.346151625E6</c:v>
                </c:pt>
                <c:pt idx="51">
                  <c:v>1.556374375E6</c:v>
                </c:pt>
                <c:pt idx="52">
                  <c:v>502354.75</c:v>
                </c:pt>
                <c:pt idx="53">
                  <c:v>-320288.875</c:v>
                </c:pt>
                <c:pt idx="54">
                  <c:v>-629341.875</c:v>
                </c:pt>
                <c:pt idx="55">
                  <c:v>-437306.6875</c:v>
                </c:pt>
                <c:pt idx="56">
                  <c:v>-662886.625</c:v>
                </c:pt>
                <c:pt idx="57">
                  <c:v>-662464.5625</c:v>
                </c:pt>
                <c:pt idx="58">
                  <c:v>-321850.7187499999</c:v>
                </c:pt>
                <c:pt idx="59">
                  <c:v>51643.7265625</c:v>
                </c:pt>
                <c:pt idx="60">
                  <c:v>-495065.6562499999</c:v>
                </c:pt>
                <c:pt idx="61">
                  <c:v>-639339.1874999988</c:v>
                </c:pt>
                <c:pt idx="62">
                  <c:v>-483570.4687499999</c:v>
                </c:pt>
                <c:pt idx="63">
                  <c:v>93605.9140625</c:v>
                </c:pt>
                <c:pt idx="64">
                  <c:v>70260.8984375</c:v>
                </c:pt>
                <c:pt idx="65">
                  <c:v>-78180.1171875</c:v>
                </c:pt>
                <c:pt idx="66">
                  <c:v>39906.68359375</c:v>
                </c:pt>
                <c:pt idx="67">
                  <c:v>221266.28125</c:v>
                </c:pt>
                <c:pt idx="68">
                  <c:v>87700.609375</c:v>
                </c:pt>
                <c:pt idx="69">
                  <c:v>-78803.9296875</c:v>
                </c:pt>
                <c:pt idx="70">
                  <c:v>500965.40625</c:v>
                </c:pt>
                <c:pt idx="71">
                  <c:v>989969.1874999988</c:v>
                </c:pt>
                <c:pt idx="72">
                  <c:v>947389.3125</c:v>
                </c:pt>
                <c:pt idx="73">
                  <c:v>552152.375</c:v>
                </c:pt>
                <c:pt idx="74">
                  <c:v>733942.75</c:v>
                </c:pt>
                <c:pt idx="75">
                  <c:v>1.23782725E6</c:v>
                </c:pt>
                <c:pt idx="76">
                  <c:v>646205.5</c:v>
                </c:pt>
                <c:pt idx="77">
                  <c:v>826351.9375</c:v>
                </c:pt>
                <c:pt idx="78">
                  <c:v>264913.0</c:v>
                </c:pt>
                <c:pt idx="79">
                  <c:v>401249.5625</c:v>
                </c:pt>
                <c:pt idx="80">
                  <c:v>-177429.359375</c:v>
                </c:pt>
                <c:pt idx="81">
                  <c:v>-306103.9375</c:v>
                </c:pt>
                <c:pt idx="82">
                  <c:v>23686.583984375</c:v>
                </c:pt>
                <c:pt idx="83">
                  <c:v>-39805.06640625</c:v>
                </c:pt>
                <c:pt idx="84">
                  <c:v>199938.0625</c:v>
                </c:pt>
                <c:pt idx="85">
                  <c:v>-75609.96875</c:v>
                </c:pt>
                <c:pt idx="86">
                  <c:v>-1.363389125E6</c:v>
                </c:pt>
                <c:pt idx="87">
                  <c:v>-2.36853325E6</c:v>
                </c:pt>
                <c:pt idx="88">
                  <c:v>-3.00642725E6</c:v>
                </c:pt>
                <c:pt idx="89">
                  <c:v>-2.46045625E6</c:v>
                </c:pt>
                <c:pt idx="90">
                  <c:v>-2.1647445E6</c:v>
                </c:pt>
                <c:pt idx="91">
                  <c:v>-2.2348885E6</c:v>
                </c:pt>
                <c:pt idx="92">
                  <c:v>-2.93268375E6</c:v>
                </c:pt>
                <c:pt idx="93">
                  <c:v>-3.581633E6</c:v>
                </c:pt>
                <c:pt idx="94">
                  <c:v>-4.07471E6</c:v>
                </c:pt>
                <c:pt idx="95">
                  <c:v>-3.79751275E6</c:v>
                </c:pt>
                <c:pt idx="96">
                  <c:v>-3.36878375E6</c:v>
                </c:pt>
                <c:pt idx="97">
                  <c:v>-2.6881295E6</c:v>
                </c:pt>
                <c:pt idx="98">
                  <c:v>-2.43936225E6</c:v>
                </c:pt>
                <c:pt idx="99">
                  <c:v>-2.712485E6</c:v>
                </c:pt>
                <c:pt idx="100">
                  <c:v>-3.3229735E6</c:v>
                </c:pt>
                <c:pt idx="101">
                  <c:v>-4.10738825E6</c:v>
                </c:pt>
                <c:pt idx="102">
                  <c:v>-4.7039665E6</c:v>
                </c:pt>
                <c:pt idx="103">
                  <c:v>-5.199208E6</c:v>
                </c:pt>
                <c:pt idx="104">
                  <c:v>-5.4427445E6</c:v>
                </c:pt>
                <c:pt idx="105">
                  <c:v>-5.290133E6</c:v>
                </c:pt>
                <c:pt idx="106">
                  <c:v>-4.965669E6</c:v>
                </c:pt>
                <c:pt idx="107">
                  <c:v>-4.567128E6</c:v>
                </c:pt>
                <c:pt idx="108">
                  <c:v>-4.332821E6</c:v>
                </c:pt>
                <c:pt idx="109">
                  <c:v>-3.932773E6</c:v>
                </c:pt>
                <c:pt idx="110">
                  <c:v>-3.717252E6</c:v>
                </c:pt>
                <c:pt idx="111">
                  <c:v>-3.35430975E6</c:v>
                </c:pt>
                <c:pt idx="112">
                  <c:v>-3.30597E6</c:v>
                </c:pt>
                <c:pt idx="113">
                  <c:v>-3.17538075E6</c:v>
                </c:pt>
                <c:pt idx="114">
                  <c:v>-4.15884125E6</c:v>
                </c:pt>
                <c:pt idx="115">
                  <c:v>-4.8865705E6</c:v>
                </c:pt>
                <c:pt idx="116">
                  <c:v>-5.4891335E6</c:v>
                </c:pt>
                <c:pt idx="117">
                  <c:v>-5.259205E6</c:v>
                </c:pt>
                <c:pt idx="118">
                  <c:v>-5.266628E6</c:v>
                </c:pt>
                <c:pt idx="119">
                  <c:v>-5.3274485E6</c:v>
                </c:pt>
                <c:pt idx="120">
                  <c:v>-6.588828E6</c:v>
                </c:pt>
                <c:pt idx="121">
                  <c:v>-7.764675E6</c:v>
                </c:pt>
                <c:pt idx="122">
                  <c:v>-9.354424E6</c:v>
                </c:pt>
                <c:pt idx="123">
                  <c:v>-9.618923E6</c:v>
                </c:pt>
                <c:pt idx="124">
                  <c:v>-1.0354155E7</c:v>
                </c:pt>
                <c:pt idx="125">
                  <c:v>-1.0729361E7</c:v>
                </c:pt>
                <c:pt idx="126">
                  <c:v>-1.1303331E7</c:v>
                </c:pt>
                <c:pt idx="127">
                  <c:v>-1.1553599E7</c:v>
                </c:pt>
                <c:pt idx="128">
                  <c:v>-1.1636913E7</c:v>
                </c:pt>
                <c:pt idx="129">
                  <c:v>-1.1398299E7</c:v>
                </c:pt>
                <c:pt idx="130">
                  <c:v>-1.1165956E7</c:v>
                </c:pt>
                <c:pt idx="131">
                  <c:v>-1.088527E7</c:v>
                </c:pt>
                <c:pt idx="132">
                  <c:v>-1.1536574E7</c:v>
                </c:pt>
                <c:pt idx="133">
                  <c:v>-1.1840859E7</c:v>
                </c:pt>
                <c:pt idx="134">
                  <c:v>-1.1985239E7</c:v>
                </c:pt>
                <c:pt idx="135">
                  <c:v>-1.1680117E7</c:v>
                </c:pt>
                <c:pt idx="136">
                  <c:v>-1.2045921E7</c:v>
                </c:pt>
                <c:pt idx="137">
                  <c:v>-1.2231667E7</c:v>
                </c:pt>
                <c:pt idx="138">
                  <c:v>-1.2348051E7</c:v>
                </c:pt>
                <c:pt idx="139">
                  <c:v>-1.2291822E7</c:v>
                </c:pt>
                <c:pt idx="140">
                  <c:v>-1.256264E7</c:v>
                </c:pt>
                <c:pt idx="141">
                  <c:v>-1.2853379E7</c:v>
                </c:pt>
              </c:numCache>
            </c:numRef>
          </c:val>
          <c:smooth val="0"/>
        </c:ser>
        <c:ser>
          <c:idx val="34"/>
          <c:order val="34"/>
          <c:tx>
            <c:strRef>
              <c:f>'16_AE_gap'!$AJ$3</c:f>
              <c:strCache>
                <c:ptCount val="1"/>
                <c:pt idx="0">
                  <c:v>ipi</c:v>
                </c:pt>
              </c:strCache>
            </c:strRef>
          </c:tx>
          <c:spPr>
            <a:ln w="31750">
              <a:solidFill>
                <a:srgbClr val="9BBB59"/>
              </a:solidFill>
            </a:ln>
          </c:spPr>
          <c:marker>
            <c:symbol val="none"/>
          </c:marker>
          <c:dLbls>
            <c:dLbl>
              <c:idx val="125"/>
              <c:layout>
                <c:manualLayout>
                  <c:x val="-0.0016130989244322"/>
                  <c:y val="-0.0677907944433775"/>
                </c:manualLayout>
              </c:layout>
              <c:tx>
                <c:rich>
                  <a:bodyPr/>
                  <a:lstStyle/>
                  <a:p>
                    <a:pPr>
                      <a:defRPr sz="1400"/>
                    </a:pPr>
                    <a:r>
                      <a:rPr lang="en-US" dirty="0" smtClean="0"/>
                      <a:t>IPI</a:t>
                    </a:r>
                    <a:endParaRPr lang="en-US" dirty="0"/>
                  </a:p>
                </c:rich>
              </c:tx>
              <c:spPr/>
              <c:dLblPos val="r"/>
              <c:showLegendKey val="0"/>
              <c:showVal val="0"/>
              <c:showCatName val="0"/>
              <c:showSerName val="1"/>
              <c:showPercent val="0"/>
              <c:showBubbleSize val="0"/>
            </c:dLbl>
            <c:showLegendKey val="0"/>
            <c:showVal val="0"/>
            <c:showCatName val="0"/>
            <c:showSerName val="0"/>
            <c:showPercent val="0"/>
            <c:showBubbleSize val="0"/>
          </c:dLbls>
          <c:cat>
            <c:strRef>
              <c:f>'16_AE_gap'!$A$245:$A$386</c:f>
              <c:strCache>
                <c:ptCount val="142"/>
                <c:pt idx="0">
                  <c:v>1979q2</c:v>
                </c:pt>
                <c:pt idx="1">
                  <c:v>1979q3</c:v>
                </c:pt>
                <c:pt idx="2">
                  <c:v>1979q4</c:v>
                </c:pt>
                <c:pt idx="3">
                  <c:v>1980q1</c:v>
                </c:pt>
                <c:pt idx="4">
                  <c:v>1980q2</c:v>
                </c:pt>
                <c:pt idx="5">
                  <c:v>1980q3</c:v>
                </c:pt>
                <c:pt idx="6">
                  <c:v>1980q4</c:v>
                </c:pt>
                <c:pt idx="7">
                  <c:v>1981q1</c:v>
                </c:pt>
                <c:pt idx="8">
                  <c:v>1981q2</c:v>
                </c:pt>
                <c:pt idx="9">
                  <c:v>1981q3</c:v>
                </c:pt>
                <c:pt idx="10">
                  <c:v>1981q4</c:v>
                </c:pt>
                <c:pt idx="11">
                  <c:v>1982q1</c:v>
                </c:pt>
                <c:pt idx="12">
                  <c:v>1982q2</c:v>
                </c:pt>
                <c:pt idx="13">
                  <c:v>1982q3</c:v>
                </c:pt>
                <c:pt idx="14">
                  <c:v>1982q4</c:v>
                </c:pt>
                <c:pt idx="15">
                  <c:v>1983q1</c:v>
                </c:pt>
                <c:pt idx="16">
                  <c:v>1983q2</c:v>
                </c:pt>
                <c:pt idx="17">
                  <c:v>1983q3</c:v>
                </c:pt>
                <c:pt idx="18">
                  <c:v>1983q4</c:v>
                </c:pt>
                <c:pt idx="19">
                  <c:v>1984q1</c:v>
                </c:pt>
                <c:pt idx="20">
                  <c:v>1984q2</c:v>
                </c:pt>
                <c:pt idx="21">
                  <c:v>1984q3</c:v>
                </c:pt>
                <c:pt idx="22">
                  <c:v>1984q4</c:v>
                </c:pt>
                <c:pt idx="23">
                  <c:v>1985q1</c:v>
                </c:pt>
                <c:pt idx="24">
                  <c:v>1985q2</c:v>
                </c:pt>
                <c:pt idx="25">
                  <c:v>1985q3</c:v>
                </c:pt>
                <c:pt idx="26">
                  <c:v>1985q4</c:v>
                </c:pt>
                <c:pt idx="27">
                  <c:v>1986q1</c:v>
                </c:pt>
                <c:pt idx="28">
                  <c:v>1986q2</c:v>
                </c:pt>
                <c:pt idx="29">
                  <c:v>1986q3</c:v>
                </c:pt>
                <c:pt idx="30">
                  <c:v>1986q4</c:v>
                </c:pt>
                <c:pt idx="31">
                  <c:v>1987q1</c:v>
                </c:pt>
                <c:pt idx="32">
                  <c:v>1987q2</c:v>
                </c:pt>
                <c:pt idx="33">
                  <c:v>1987q3</c:v>
                </c:pt>
                <c:pt idx="34">
                  <c:v>1987q4</c:v>
                </c:pt>
                <c:pt idx="35">
                  <c:v>1988q1</c:v>
                </c:pt>
                <c:pt idx="36">
                  <c:v>1988q2</c:v>
                </c:pt>
                <c:pt idx="37">
                  <c:v>1988q3</c:v>
                </c:pt>
                <c:pt idx="38">
                  <c:v>1988q4</c:v>
                </c:pt>
                <c:pt idx="39">
                  <c:v>1989q1</c:v>
                </c:pt>
                <c:pt idx="40">
                  <c:v>1989q2</c:v>
                </c:pt>
                <c:pt idx="41">
                  <c:v>1989q3</c:v>
                </c:pt>
                <c:pt idx="42">
                  <c:v>1989q4</c:v>
                </c:pt>
                <c:pt idx="43">
                  <c:v>1990q1</c:v>
                </c:pt>
                <c:pt idx="44">
                  <c:v>1990q2</c:v>
                </c:pt>
                <c:pt idx="45">
                  <c:v>1990q3</c:v>
                </c:pt>
                <c:pt idx="46">
                  <c:v>1990q4</c:v>
                </c:pt>
                <c:pt idx="47">
                  <c:v>1991q1</c:v>
                </c:pt>
                <c:pt idx="48">
                  <c:v>1991q2</c:v>
                </c:pt>
                <c:pt idx="49">
                  <c:v>1991q3</c:v>
                </c:pt>
                <c:pt idx="50">
                  <c:v>1991q4</c:v>
                </c:pt>
                <c:pt idx="51">
                  <c:v>1992q1</c:v>
                </c:pt>
                <c:pt idx="52">
                  <c:v>1992q2</c:v>
                </c:pt>
                <c:pt idx="53">
                  <c:v>1992q3</c:v>
                </c:pt>
                <c:pt idx="54">
                  <c:v>1992q4</c:v>
                </c:pt>
                <c:pt idx="55">
                  <c:v>1993q1</c:v>
                </c:pt>
                <c:pt idx="56">
                  <c:v>1993q2</c:v>
                </c:pt>
                <c:pt idx="57">
                  <c:v>1993q3</c:v>
                </c:pt>
                <c:pt idx="58">
                  <c:v>1993q4</c:v>
                </c:pt>
                <c:pt idx="59">
                  <c:v>1994q1</c:v>
                </c:pt>
                <c:pt idx="60">
                  <c:v>1994q2</c:v>
                </c:pt>
                <c:pt idx="61">
                  <c:v>1994q3</c:v>
                </c:pt>
                <c:pt idx="62">
                  <c:v>1994q4</c:v>
                </c:pt>
                <c:pt idx="63">
                  <c:v>1995q1</c:v>
                </c:pt>
                <c:pt idx="64">
                  <c:v>1995q2</c:v>
                </c:pt>
                <c:pt idx="65">
                  <c:v>1995q3</c:v>
                </c:pt>
                <c:pt idx="66">
                  <c:v>1995q4</c:v>
                </c:pt>
                <c:pt idx="67">
                  <c:v>1996q1</c:v>
                </c:pt>
                <c:pt idx="68">
                  <c:v>1996q2</c:v>
                </c:pt>
                <c:pt idx="69">
                  <c:v>1996q3</c:v>
                </c:pt>
                <c:pt idx="70">
                  <c:v>1996q4</c:v>
                </c:pt>
                <c:pt idx="71">
                  <c:v>1997q1</c:v>
                </c:pt>
                <c:pt idx="72">
                  <c:v>1997q2</c:v>
                </c:pt>
                <c:pt idx="73">
                  <c:v>1997q3</c:v>
                </c:pt>
                <c:pt idx="74">
                  <c:v>1997q4</c:v>
                </c:pt>
                <c:pt idx="75">
                  <c:v>1998q1</c:v>
                </c:pt>
                <c:pt idx="76">
                  <c:v>1998q2</c:v>
                </c:pt>
                <c:pt idx="77">
                  <c:v>1998q3</c:v>
                </c:pt>
                <c:pt idx="78">
                  <c:v>1998q4</c:v>
                </c:pt>
                <c:pt idx="79">
                  <c:v>1999q1</c:v>
                </c:pt>
                <c:pt idx="80">
                  <c:v>1999q2</c:v>
                </c:pt>
                <c:pt idx="81">
                  <c:v>1999q3</c:v>
                </c:pt>
                <c:pt idx="82">
                  <c:v>1999q4</c:v>
                </c:pt>
                <c:pt idx="83">
                  <c:v>2000q1</c:v>
                </c:pt>
                <c:pt idx="84">
                  <c:v>2000q2</c:v>
                </c:pt>
                <c:pt idx="85">
                  <c:v>2000q3</c:v>
                </c:pt>
                <c:pt idx="86">
                  <c:v>2000q4</c:v>
                </c:pt>
                <c:pt idx="87">
                  <c:v>2001q1</c:v>
                </c:pt>
                <c:pt idx="88">
                  <c:v>2001q2</c:v>
                </c:pt>
                <c:pt idx="89">
                  <c:v>2001q3</c:v>
                </c:pt>
                <c:pt idx="90">
                  <c:v>2001q4</c:v>
                </c:pt>
                <c:pt idx="91">
                  <c:v>2002q1</c:v>
                </c:pt>
                <c:pt idx="92">
                  <c:v>2002q2</c:v>
                </c:pt>
                <c:pt idx="93">
                  <c:v>2002q3</c:v>
                </c:pt>
                <c:pt idx="94">
                  <c:v>2002q4</c:v>
                </c:pt>
                <c:pt idx="95">
                  <c:v>2003q1</c:v>
                </c:pt>
                <c:pt idx="96">
                  <c:v>2003q2</c:v>
                </c:pt>
                <c:pt idx="97">
                  <c:v>2003q3</c:v>
                </c:pt>
                <c:pt idx="98">
                  <c:v>2003q4</c:v>
                </c:pt>
                <c:pt idx="99">
                  <c:v>2004q1</c:v>
                </c:pt>
                <c:pt idx="100">
                  <c:v>2004q2</c:v>
                </c:pt>
                <c:pt idx="101">
                  <c:v>2004q3</c:v>
                </c:pt>
                <c:pt idx="102">
                  <c:v>2004q4</c:v>
                </c:pt>
                <c:pt idx="103">
                  <c:v>2005q1</c:v>
                </c:pt>
                <c:pt idx="104">
                  <c:v>2005q2</c:v>
                </c:pt>
                <c:pt idx="105">
                  <c:v>2005q3</c:v>
                </c:pt>
                <c:pt idx="106">
                  <c:v>2005q4</c:v>
                </c:pt>
                <c:pt idx="107">
                  <c:v>2006q1</c:v>
                </c:pt>
                <c:pt idx="108">
                  <c:v>2006q2</c:v>
                </c:pt>
                <c:pt idx="109">
                  <c:v>2006q3</c:v>
                </c:pt>
                <c:pt idx="110">
                  <c:v>2006q4</c:v>
                </c:pt>
                <c:pt idx="111">
                  <c:v>2007q1</c:v>
                </c:pt>
                <c:pt idx="112">
                  <c:v>2007q2</c:v>
                </c:pt>
                <c:pt idx="113">
                  <c:v>2007q3</c:v>
                </c:pt>
                <c:pt idx="114">
                  <c:v>2007q4</c:v>
                </c:pt>
                <c:pt idx="115">
                  <c:v>2008q1</c:v>
                </c:pt>
                <c:pt idx="116">
                  <c:v>2008q2</c:v>
                </c:pt>
                <c:pt idx="117">
                  <c:v>2008q3</c:v>
                </c:pt>
                <c:pt idx="118">
                  <c:v>2008q4</c:v>
                </c:pt>
                <c:pt idx="119">
                  <c:v>2009q1</c:v>
                </c:pt>
                <c:pt idx="120">
                  <c:v>2009q2</c:v>
                </c:pt>
                <c:pt idx="121">
                  <c:v>2009q3</c:v>
                </c:pt>
                <c:pt idx="122">
                  <c:v>2009q4</c:v>
                </c:pt>
                <c:pt idx="123">
                  <c:v>2010q1</c:v>
                </c:pt>
                <c:pt idx="124">
                  <c:v>2010q2</c:v>
                </c:pt>
                <c:pt idx="125">
                  <c:v>2010q3</c:v>
                </c:pt>
                <c:pt idx="126">
                  <c:v>2010q4</c:v>
                </c:pt>
                <c:pt idx="127">
                  <c:v>2011q1</c:v>
                </c:pt>
                <c:pt idx="128">
                  <c:v>2011q2</c:v>
                </c:pt>
                <c:pt idx="129">
                  <c:v>2011q3</c:v>
                </c:pt>
                <c:pt idx="130">
                  <c:v>2011q4</c:v>
                </c:pt>
                <c:pt idx="131">
                  <c:v>2012q1</c:v>
                </c:pt>
                <c:pt idx="132">
                  <c:v>2012q2</c:v>
                </c:pt>
                <c:pt idx="133">
                  <c:v>2012q3</c:v>
                </c:pt>
                <c:pt idx="134">
                  <c:v>2012q4</c:v>
                </c:pt>
                <c:pt idx="135">
                  <c:v>2013q1</c:v>
                </c:pt>
                <c:pt idx="136">
                  <c:v>2013q2</c:v>
                </c:pt>
                <c:pt idx="137">
                  <c:v>2013q3</c:v>
                </c:pt>
                <c:pt idx="138">
                  <c:v>2013q4</c:v>
                </c:pt>
                <c:pt idx="139">
                  <c:v>2014q1</c:v>
                </c:pt>
                <c:pt idx="140">
                  <c:v>2014q2</c:v>
                </c:pt>
                <c:pt idx="141">
                  <c:v>2014q3</c:v>
                </c:pt>
              </c:strCache>
            </c:strRef>
          </c:cat>
          <c:val>
            <c:numRef>
              <c:f>'16_AE_gap'!$AJ$245:$AJ$386</c:f>
              <c:numCache>
                <c:formatCode>General</c:formatCode>
                <c:ptCount val="142"/>
                <c:pt idx="0">
                  <c:v>-3.43641375E6</c:v>
                </c:pt>
                <c:pt idx="1">
                  <c:v>-3.3153E6</c:v>
                </c:pt>
                <c:pt idx="2">
                  <c:v>-2.49744925E6</c:v>
                </c:pt>
                <c:pt idx="3">
                  <c:v>-1.8509395E6</c:v>
                </c:pt>
                <c:pt idx="4">
                  <c:v>-1.44425825E6</c:v>
                </c:pt>
                <c:pt idx="5">
                  <c:v>-1.850738625E6</c:v>
                </c:pt>
                <c:pt idx="6">
                  <c:v>-1.536428E6</c:v>
                </c:pt>
                <c:pt idx="7">
                  <c:v>-1.186653125E6</c:v>
                </c:pt>
                <c:pt idx="8">
                  <c:v>-801449.875</c:v>
                </c:pt>
                <c:pt idx="9">
                  <c:v>-648983.5625</c:v>
                </c:pt>
                <c:pt idx="10">
                  <c:v>-1.474813125E6</c:v>
                </c:pt>
                <c:pt idx="11">
                  <c:v>-1.9189145E6</c:v>
                </c:pt>
                <c:pt idx="12">
                  <c:v>-2.66614525E6</c:v>
                </c:pt>
                <c:pt idx="13">
                  <c:v>-2.2651055E6</c:v>
                </c:pt>
                <c:pt idx="14">
                  <c:v>-2.1657725E6</c:v>
                </c:pt>
                <c:pt idx="15">
                  <c:v>-1.917711375E6</c:v>
                </c:pt>
                <c:pt idx="16">
                  <c:v>-1.74286775E6</c:v>
                </c:pt>
                <c:pt idx="17">
                  <c:v>-1.575317625E6</c:v>
                </c:pt>
                <c:pt idx="18">
                  <c:v>-1.587494E6</c:v>
                </c:pt>
                <c:pt idx="19">
                  <c:v>-1.60650425E6</c:v>
                </c:pt>
                <c:pt idx="20">
                  <c:v>-2.056257125E6</c:v>
                </c:pt>
                <c:pt idx="21">
                  <c:v>-1.8905375E6</c:v>
                </c:pt>
                <c:pt idx="22">
                  <c:v>-1.702669875E6</c:v>
                </c:pt>
                <c:pt idx="23">
                  <c:v>-1.0167916875E6</c:v>
                </c:pt>
                <c:pt idx="24">
                  <c:v>-1.0158658125E6</c:v>
                </c:pt>
                <c:pt idx="25">
                  <c:v>-1.12696175E6</c:v>
                </c:pt>
                <c:pt idx="26">
                  <c:v>-1.308672E6</c:v>
                </c:pt>
                <c:pt idx="27">
                  <c:v>-1.204386875E6</c:v>
                </c:pt>
                <c:pt idx="28">
                  <c:v>-762469.8125</c:v>
                </c:pt>
                <c:pt idx="29">
                  <c:v>-209751.875</c:v>
                </c:pt>
                <c:pt idx="30">
                  <c:v>437158.1562499999</c:v>
                </c:pt>
                <c:pt idx="31">
                  <c:v>492742.25</c:v>
                </c:pt>
                <c:pt idx="32">
                  <c:v>181118.5</c:v>
                </c:pt>
                <c:pt idx="33">
                  <c:v>78241.6484375</c:v>
                </c:pt>
                <c:pt idx="34">
                  <c:v>385902.03125</c:v>
                </c:pt>
                <c:pt idx="35">
                  <c:v>75521.21093749985</c:v>
                </c:pt>
                <c:pt idx="36">
                  <c:v>-720306.375</c:v>
                </c:pt>
                <c:pt idx="37">
                  <c:v>-1.22668625E6</c:v>
                </c:pt>
                <c:pt idx="38">
                  <c:v>-558711.6874999988</c:v>
                </c:pt>
                <c:pt idx="39">
                  <c:v>441927.4687499999</c:v>
                </c:pt>
                <c:pt idx="40">
                  <c:v>1.2158565E6</c:v>
                </c:pt>
                <c:pt idx="41">
                  <c:v>2.3609195E6</c:v>
                </c:pt>
                <c:pt idx="42">
                  <c:v>3.53877E6</c:v>
                </c:pt>
                <c:pt idx="43">
                  <c:v>4.7130315E6</c:v>
                </c:pt>
                <c:pt idx="44">
                  <c:v>4.1635825E6</c:v>
                </c:pt>
                <c:pt idx="45">
                  <c:v>3.6381655E6</c:v>
                </c:pt>
                <c:pt idx="46">
                  <c:v>3.051737E6</c:v>
                </c:pt>
                <c:pt idx="47">
                  <c:v>3.3696595E6</c:v>
                </c:pt>
                <c:pt idx="48">
                  <c:v>3.05034675E6</c:v>
                </c:pt>
                <c:pt idx="49">
                  <c:v>3.15335075E6</c:v>
                </c:pt>
                <c:pt idx="50">
                  <c:v>3.29542225E6</c:v>
                </c:pt>
                <c:pt idx="51">
                  <c:v>3.458153E6</c:v>
                </c:pt>
                <c:pt idx="52">
                  <c:v>2.50110825E6</c:v>
                </c:pt>
                <c:pt idx="53">
                  <c:v>1.804901875E6</c:v>
                </c:pt>
                <c:pt idx="54">
                  <c:v>1.62524625E6</c:v>
                </c:pt>
                <c:pt idx="55">
                  <c:v>1.775549375E6</c:v>
                </c:pt>
                <c:pt idx="56">
                  <c:v>1.491349375E6</c:v>
                </c:pt>
                <c:pt idx="57">
                  <c:v>1.4526795E6</c:v>
                </c:pt>
                <c:pt idx="58">
                  <c:v>1.770344E6</c:v>
                </c:pt>
                <c:pt idx="59">
                  <c:v>2.195485E6</c:v>
                </c:pt>
                <c:pt idx="60">
                  <c:v>1.616187625E6</c:v>
                </c:pt>
                <c:pt idx="61">
                  <c:v>1.3695035E6</c:v>
                </c:pt>
                <c:pt idx="62">
                  <c:v>1.34356025E6</c:v>
                </c:pt>
                <c:pt idx="63">
                  <c:v>1.64933925E6</c:v>
                </c:pt>
                <c:pt idx="64">
                  <c:v>1.307124875E6</c:v>
                </c:pt>
                <c:pt idx="65">
                  <c:v>932473.1874999988</c:v>
                </c:pt>
                <c:pt idx="66">
                  <c:v>930101.3125</c:v>
                </c:pt>
                <c:pt idx="67">
                  <c:v>1.076711625E6</c:v>
                </c:pt>
                <c:pt idx="68">
                  <c:v>909841.9375</c:v>
                </c:pt>
                <c:pt idx="69">
                  <c:v>680329.375</c:v>
                </c:pt>
                <c:pt idx="70">
                  <c:v>1.169784125E6</c:v>
                </c:pt>
                <c:pt idx="71">
                  <c:v>1.52506525E6</c:v>
                </c:pt>
                <c:pt idx="72">
                  <c:v>1.215618625E6</c:v>
                </c:pt>
                <c:pt idx="73">
                  <c:v>591936.375</c:v>
                </c:pt>
                <c:pt idx="74">
                  <c:v>413444.09375</c:v>
                </c:pt>
                <c:pt idx="75">
                  <c:v>446053.9687499999</c:v>
                </c:pt>
                <c:pt idx="76">
                  <c:v>-635498.5</c:v>
                </c:pt>
                <c:pt idx="77">
                  <c:v>-717653.4375</c:v>
                </c:pt>
                <c:pt idx="78">
                  <c:v>-1.154868375E6</c:v>
                </c:pt>
                <c:pt idx="79">
                  <c:v>-833289.0625</c:v>
                </c:pt>
                <c:pt idx="80">
                  <c:v>-1.32730675E6</c:v>
                </c:pt>
                <c:pt idx="81">
                  <c:v>-1.493192E6</c:v>
                </c:pt>
                <c:pt idx="82">
                  <c:v>-1.18700675E6</c:v>
                </c:pt>
                <c:pt idx="83">
                  <c:v>-1.250621125E6</c:v>
                </c:pt>
                <c:pt idx="84">
                  <c:v>-1.12740325E6</c:v>
                </c:pt>
                <c:pt idx="85">
                  <c:v>-1.472591375E6</c:v>
                </c:pt>
                <c:pt idx="86">
                  <c:v>-2.7652665E6</c:v>
                </c:pt>
                <c:pt idx="87">
                  <c:v>-3.4742825E6</c:v>
                </c:pt>
                <c:pt idx="88">
                  <c:v>-3.69710725E6</c:v>
                </c:pt>
                <c:pt idx="89">
                  <c:v>-2.423059E6</c:v>
                </c:pt>
                <c:pt idx="90">
                  <c:v>-1.3533525E6</c:v>
                </c:pt>
                <c:pt idx="91">
                  <c:v>-609957.6874999988</c:v>
                </c:pt>
                <c:pt idx="92">
                  <c:v>-805387.75</c:v>
                </c:pt>
                <c:pt idx="93">
                  <c:v>-1.338827625E6</c:v>
                </c:pt>
                <c:pt idx="94">
                  <c:v>-1.987166E6</c:v>
                </c:pt>
                <c:pt idx="95">
                  <c:v>-1.883843375E6</c:v>
                </c:pt>
                <c:pt idx="96">
                  <c:v>-1.46825575E6</c:v>
                </c:pt>
                <c:pt idx="97">
                  <c:v>-469681.4375</c:v>
                </c:pt>
                <c:pt idx="98">
                  <c:v>271317.78125</c:v>
                </c:pt>
                <c:pt idx="99">
                  <c:v>581648.1874999988</c:v>
                </c:pt>
                <c:pt idx="100">
                  <c:v>237162.40625</c:v>
                </c:pt>
                <c:pt idx="101">
                  <c:v>-417452.25</c:v>
                </c:pt>
                <c:pt idx="102">
                  <c:v>-874433.1874999988</c:v>
                </c:pt>
                <c:pt idx="103">
                  <c:v>-1.31471225E6</c:v>
                </c:pt>
                <c:pt idx="104">
                  <c:v>-1.61542975E6</c:v>
                </c:pt>
                <c:pt idx="105">
                  <c:v>-1.598941E6</c:v>
                </c:pt>
                <c:pt idx="106">
                  <c:v>-1.069012875E6</c:v>
                </c:pt>
                <c:pt idx="107">
                  <c:v>-458173.3437499999</c:v>
                </c:pt>
                <c:pt idx="108">
                  <c:v>50901.4921875</c:v>
                </c:pt>
                <c:pt idx="109">
                  <c:v>417557.7187499999</c:v>
                </c:pt>
                <c:pt idx="110">
                  <c:v>587233.3125</c:v>
                </c:pt>
                <c:pt idx="111">
                  <c:v>964242.375</c:v>
                </c:pt>
                <c:pt idx="112">
                  <c:v>915422.125</c:v>
                </c:pt>
                <c:pt idx="113">
                  <c:v>926997.9375</c:v>
                </c:pt>
                <c:pt idx="114">
                  <c:v>-211606.578125</c:v>
                </c:pt>
                <c:pt idx="115">
                  <c:v>-889244.9375</c:v>
                </c:pt>
                <c:pt idx="116">
                  <c:v>-1.439901375E6</c:v>
                </c:pt>
                <c:pt idx="117">
                  <c:v>-867487.625</c:v>
                </c:pt>
                <c:pt idx="118">
                  <c:v>-47068.36328125</c:v>
                </c:pt>
                <c:pt idx="119">
                  <c:v>1.16989825E6</c:v>
                </c:pt>
                <c:pt idx="120">
                  <c:v>1.515633625E6</c:v>
                </c:pt>
                <c:pt idx="121">
                  <c:v>1.88541875E6</c:v>
                </c:pt>
                <c:pt idx="122">
                  <c:v>1.3203225E6</c:v>
                </c:pt>
                <c:pt idx="123">
                  <c:v>1.30731675E6</c:v>
                </c:pt>
                <c:pt idx="124">
                  <c:v>98868.6015625</c:v>
                </c:pt>
                <c:pt idx="125">
                  <c:v>-775923.5625</c:v>
                </c:pt>
                <c:pt idx="126">
                  <c:v>-1.92949325E6</c:v>
                </c:pt>
                <c:pt idx="127">
                  <c:v>-2.433983E6</c:v>
                </c:pt>
                <c:pt idx="128">
                  <c:v>-2.793897E6</c:v>
                </c:pt>
                <c:pt idx="129">
                  <c:v>-2.587096E6</c:v>
                </c:pt>
                <c:pt idx="130">
                  <c:v>-2.64289525E6</c:v>
                </c:pt>
                <c:pt idx="131">
                  <c:v>-2.391129E6</c:v>
                </c:pt>
                <c:pt idx="132">
                  <c:v>-3.2941845E6</c:v>
                </c:pt>
                <c:pt idx="133">
                  <c:v>-3.74973675E6</c:v>
                </c:pt>
                <c:pt idx="134">
                  <c:v>-4.04856975E6</c:v>
                </c:pt>
                <c:pt idx="135">
                  <c:v>-3.887216E6</c:v>
                </c:pt>
                <c:pt idx="136">
                  <c:v>-4.357924E6</c:v>
                </c:pt>
                <c:pt idx="137">
                  <c:v>-4.703734E6</c:v>
                </c:pt>
                <c:pt idx="138">
                  <c:v>-4.7424805E6</c:v>
                </c:pt>
                <c:pt idx="139">
                  <c:v>-4.60223E6</c:v>
                </c:pt>
                <c:pt idx="140">
                  <c:v>-4.7701845E6</c:v>
                </c:pt>
                <c:pt idx="141">
                  <c:v>-5.1295635E6</c:v>
                </c:pt>
              </c:numCache>
            </c:numRef>
          </c:val>
          <c:smooth val="0"/>
        </c:ser>
        <c:dLbls>
          <c:showLegendKey val="0"/>
          <c:showVal val="0"/>
          <c:showCatName val="0"/>
          <c:showSerName val="0"/>
          <c:showPercent val="0"/>
          <c:showBubbleSize val="0"/>
        </c:dLbls>
        <c:marker val="1"/>
        <c:smooth val="0"/>
        <c:axId val="-2106861000"/>
        <c:axId val="-2106858024"/>
      </c:lineChart>
      <c:catAx>
        <c:axId val="-2106861000"/>
        <c:scaling>
          <c:orientation val="minMax"/>
        </c:scaling>
        <c:delete val="0"/>
        <c:axPos val="b"/>
        <c:numFmt formatCode="General" sourceLinked="1"/>
        <c:majorTickMark val="out"/>
        <c:minorTickMark val="none"/>
        <c:tickLblPos val="nextTo"/>
        <c:crossAx val="-2106858024"/>
        <c:crossesAt val="-1.6E7"/>
        <c:auto val="1"/>
        <c:lblAlgn val="ctr"/>
        <c:lblOffset val="100"/>
        <c:tickLblSkip val="20"/>
        <c:tickMarkSkip val="4"/>
        <c:noMultiLvlLbl val="0"/>
      </c:catAx>
      <c:valAx>
        <c:axId val="-2106858024"/>
        <c:scaling>
          <c:orientation val="minMax"/>
        </c:scaling>
        <c:delete val="0"/>
        <c:axPos val="l"/>
        <c:majorGridlines/>
        <c:numFmt formatCode="General" sourceLinked="1"/>
        <c:majorTickMark val="out"/>
        <c:minorTickMark val="none"/>
        <c:tickLblPos val="nextTo"/>
        <c:crossAx val="-2106861000"/>
        <c:crosses val="autoZero"/>
        <c:crossBetween val="between"/>
      </c:valAx>
      <c:valAx>
        <c:axId val="-2106854984"/>
        <c:scaling>
          <c:orientation val="minMax"/>
          <c:max val="1.0"/>
        </c:scaling>
        <c:delete val="0"/>
        <c:axPos val="r"/>
        <c:numFmt formatCode="0" sourceLinked="1"/>
        <c:majorTickMark val="none"/>
        <c:minorTickMark val="none"/>
        <c:tickLblPos val="none"/>
        <c:crossAx val="-2106851928"/>
        <c:crosses val="max"/>
        <c:crossBetween val="between"/>
      </c:valAx>
      <c:catAx>
        <c:axId val="-2106851928"/>
        <c:scaling>
          <c:orientation val="minMax"/>
        </c:scaling>
        <c:delete val="1"/>
        <c:axPos val="b"/>
        <c:majorTickMark val="out"/>
        <c:minorTickMark val="none"/>
        <c:tickLblPos val="nextTo"/>
        <c:crossAx val="-2106854984"/>
        <c:crosses val="autoZero"/>
        <c:auto val="1"/>
        <c:lblAlgn val="ctr"/>
        <c:lblOffset val="100"/>
        <c:noMultiLvlLbl val="0"/>
      </c:cat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584607330253379"/>
          <c:y val="0.0420634896738198"/>
          <c:w val="0.917731443318219"/>
          <c:h val="0.842365792777846"/>
        </c:manualLayout>
      </c:layout>
      <c:barChart>
        <c:barDir val="col"/>
        <c:grouping val="clustered"/>
        <c:varyColors val="0"/>
        <c:ser>
          <c:idx val="0"/>
          <c:order val="0"/>
          <c:tx>
            <c:strRef>
              <c:f>'2'!$T$56</c:f>
              <c:strCache>
                <c:ptCount val="1"/>
                <c:pt idx="0">
                  <c:v>GDP/hour</c:v>
                </c:pt>
              </c:strCache>
            </c:strRef>
          </c:tx>
          <c:spPr>
            <a:solidFill>
              <a:schemeClr val="tx1"/>
            </a:solidFill>
          </c:spPr>
          <c:invertIfNegative val="0"/>
          <c:dLbls>
            <c:showLegendKey val="0"/>
            <c:showVal val="1"/>
            <c:showCatName val="0"/>
            <c:showSerName val="0"/>
            <c:showPercent val="0"/>
            <c:showBubbleSize val="0"/>
            <c:showLeaderLines val="0"/>
          </c:dLbls>
          <c:cat>
            <c:strRef>
              <c:f>'2'!$S$57:$S$62</c:f>
              <c:strCache>
                <c:ptCount val="6"/>
                <c:pt idx="0">
                  <c:v>Sweden</c:v>
                </c:pt>
                <c:pt idx="1">
                  <c:v>UK</c:v>
                </c:pt>
                <c:pt idx="2">
                  <c:v>France</c:v>
                </c:pt>
                <c:pt idx="3">
                  <c:v>Germany</c:v>
                </c:pt>
                <c:pt idx="4">
                  <c:v>Canada</c:v>
                </c:pt>
                <c:pt idx="5">
                  <c:v>US</c:v>
                </c:pt>
              </c:strCache>
            </c:strRef>
          </c:cat>
          <c:val>
            <c:numRef>
              <c:f>'2'!$T$57:$T$62</c:f>
              <c:numCache>
                <c:formatCode>0.00</c:formatCode>
                <c:ptCount val="6"/>
                <c:pt idx="0">
                  <c:v>297.7886999999982</c:v>
                </c:pt>
                <c:pt idx="1">
                  <c:v>267.5731999999932</c:v>
                </c:pt>
                <c:pt idx="2">
                  <c:v>247.6395</c:v>
                </c:pt>
                <c:pt idx="3">
                  <c:v>196.5074000000004</c:v>
                </c:pt>
                <c:pt idx="4">
                  <c:v>190.0181</c:v>
                </c:pt>
                <c:pt idx="5">
                  <c:v>329.2565999999939</c:v>
                </c:pt>
              </c:numCache>
            </c:numRef>
          </c:val>
        </c:ser>
        <c:ser>
          <c:idx val="1"/>
          <c:order val="1"/>
          <c:tx>
            <c:strRef>
              <c:f>'2'!$U$56</c:f>
              <c:strCache>
                <c:ptCount val="1"/>
                <c:pt idx="0">
                  <c:v>comp_pw</c:v>
                </c:pt>
              </c:strCache>
            </c:strRef>
          </c:tx>
          <c:spPr>
            <a:solidFill>
              <a:sysClr val="window" lastClr="FFFFFF">
                <a:lumMod val="50000"/>
              </a:sysClr>
            </a:solidFill>
          </c:spPr>
          <c:invertIfNegative val="0"/>
          <c:dLbls>
            <c:dLbl>
              <c:idx val="0"/>
              <c:layout>
                <c:manualLayout>
                  <c:x val="0.0519443425231745"/>
                  <c:y val="0.0382395360671092"/>
                </c:manualLayout>
              </c:layout>
              <c:showLegendKey val="0"/>
              <c:showVal val="1"/>
              <c:showCatName val="0"/>
              <c:showSerName val="0"/>
              <c:showPercent val="0"/>
              <c:showBubbleSize val="0"/>
            </c:dLbl>
            <c:dLbl>
              <c:idx val="1"/>
              <c:layout>
                <c:manualLayout>
                  <c:x val="0.0519443425231745"/>
                  <c:y val="0.0344152813616888"/>
                </c:manualLayout>
              </c:layout>
              <c:showLegendKey val="0"/>
              <c:showVal val="1"/>
              <c:showCatName val="0"/>
              <c:showSerName val="0"/>
              <c:showPercent val="0"/>
              <c:showBubbleSize val="0"/>
            </c:dLbl>
            <c:dLbl>
              <c:idx val="2"/>
              <c:layout>
                <c:manualLayout>
                  <c:x val="0.0519443425231745"/>
                  <c:y val="0.0382395360671089"/>
                </c:manualLayout>
              </c:layout>
              <c:spPr/>
              <c:txPr>
                <a:bodyPr/>
                <a:lstStyle/>
                <a:p>
                  <a:pPr>
                    <a:defRPr b="1"/>
                  </a:pPr>
                  <a:endParaRPr lang="en-US"/>
                </a:p>
              </c:txPr>
              <c:showLegendKey val="0"/>
              <c:showVal val="1"/>
              <c:showCatName val="0"/>
              <c:showSerName val="0"/>
              <c:showPercent val="0"/>
              <c:showBubbleSize val="0"/>
            </c:dLbl>
            <c:dLbl>
              <c:idx val="3"/>
              <c:layout>
                <c:manualLayout>
                  <c:x val="0.0519443425231745"/>
                  <c:y val="0.0382395360671089"/>
                </c:manualLayout>
              </c:layout>
              <c:showLegendKey val="0"/>
              <c:showVal val="1"/>
              <c:showCatName val="0"/>
              <c:showSerName val="0"/>
              <c:showPercent val="0"/>
              <c:showBubbleSize val="0"/>
            </c:dLbl>
            <c:dLbl>
              <c:idx val="4"/>
              <c:layout>
                <c:manualLayout>
                  <c:x val="0.045451299707779"/>
                  <c:y val="0.030591628853687"/>
                </c:manualLayout>
              </c:layout>
              <c:showLegendKey val="0"/>
              <c:showVal val="1"/>
              <c:showCatName val="0"/>
              <c:showSerName val="0"/>
              <c:showPercent val="0"/>
              <c:showBubbleSize val="0"/>
            </c:dLbl>
            <c:dLbl>
              <c:idx val="5"/>
              <c:layout>
                <c:manualLayout>
                  <c:x val="0.0390609507144939"/>
                  <c:y val="0.0231915285211125"/>
                </c:manualLayout>
              </c:layout>
              <c:spPr/>
              <c:txPr>
                <a:bodyPr/>
                <a:lstStyle/>
                <a:p>
                  <a:pPr>
                    <a:defRPr b="1"/>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'2'!$S$57:$S$62</c:f>
              <c:strCache>
                <c:ptCount val="6"/>
                <c:pt idx="0">
                  <c:v>Sweden</c:v>
                </c:pt>
                <c:pt idx="1">
                  <c:v>UK</c:v>
                </c:pt>
                <c:pt idx="2">
                  <c:v>France</c:v>
                </c:pt>
                <c:pt idx="3">
                  <c:v>Germany</c:v>
                </c:pt>
                <c:pt idx="4">
                  <c:v>Canada</c:v>
                </c:pt>
                <c:pt idx="5">
                  <c:v>US</c:v>
                </c:pt>
              </c:strCache>
            </c:strRef>
          </c:cat>
          <c:val>
            <c:numRef>
              <c:f>'2'!$U$57:$U$62</c:f>
              <c:numCache>
                <c:formatCode>0.00</c:formatCode>
                <c:ptCount val="6"/>
                <c:pt idx="0">
                  <c:v>155.6123</c:v>
                </c:pt>
                <c:pt idx="1">
                  <c:v>148.6577</c:v>
                </c:pt>
                <c:pt idx="2">
                  <c:v>142.7131999999994</c:v>
                </c:pt>
                <c:pt idx="3">
                  <c:v>141.5496999999996</c:v>
                </c:pt>
                <c:pt idx="4">
                  <c:v>109.8475000000001</c:v>
                </c:pt>
                <c:pt idx="5">
                  <c:v>104.0329</c:v>
                </c:pt>
              </c:numCache>
            </c:numRef>
          </c:val>
        </c:ser>
        <c:dLbls>
          <c:showLegendKey val="0"/>
          <c:showVal val="0"/>
          <c:showCatName val="0"/>
          <c:showSerName val="0"/>
          <c:showPercent val="0"/>
          <c:showBubbleSize val="0"/>
        </c:dLbls>
        <c:gapWidth val="150"/>
        <c:axId val="-2096434184"/>
        <c:axId val="-2096431064"/>
      </c:barChart>
      <c:catAx>
        <c:axId val="-2096434184"/>
        <c:scaling>
          <c:orientation val="minMax"/>
        </c:scaling>
        <c:delete val="0"/>
        <c:axPos val="b"/>
        <c:majorTickMark val="out"/>
        <c:minorTickMark val="none"/>
        <c:tickLblPos val="nextTo"/>
        <c:crossAx val="-2096431064"/>
        <c:crosses val="autoZero"/>
        <c:auto val="1"/>
        <c:lblAlgn val="ctr"/>
        <c:lblOffset val="100"/>
        <c:noMultiLvlLbl val="0"/>
      </c:catAx>
      <c:valAx>
        <c:axId val="-2096431064"/>
        <c:scaling>
          <c:orientation val="minMax"/>
        </c:scaling>
        <c:delete val="0"/>
        <c:axPos val="l"/>
        <c:majorGridlines>
          <c:spPr>
            <a:ln>
              <a:solidFill>
                <a:sysClr val="window" lastClr="FFFFFF">
                  <a:lumMod val="65000"/>
                </a:sysClr>
              </a:solidFill>
            </a:ln>
          </c:spPr>
        </c:majorGridlines>
        <c:numFmt formatCode="0" sourceLinked="0"/>
        <c:majorTickMark val="out"/>
        <c:minorTickMark val="none"/>
        <c:tickLblPos val="nextTo"/>
        <c:crossAx val="-2096434184"/>
        <c:crosses val="autoZero"/>
        <c:crossBetween val="between"/>
      </c:valAx>
      <c:spPr>
        <a:noFill/>
        <a:ln w="25400">
          <a:noFill/>
        </a:ln>
      </c:spPr>
    </c:plotArea>
    <c:legend>
      <c:legendPos val="b"/>
      <c:layout>
        <c:manualLayout>
          <c:xMode val="edge"/>
          <c:yMode val="edge"/>
          <c:x val="0.390403828066272"/>
          <c:y val="0.941565472408836"/>
          <c:w val="0.219192173446386"/>
          <c:h val="0.058434527591180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98536686278924"/>
          <c:y val="0.0114414693579395"/>
          <c:w val="0.925860625778486"/>
          <c:h val="0.820604292014977"/>
        </c:manualLayout>
      </c:layout>
      <c:barChart>
        <c:barDir val="col"/>
        <c:grouping val="stacked"/>
        <c:varyColors val="0"/>
        <c:ser>
          <c:idx val="0"/>
          <c:order val="0"/>
          <c:tx>
            <c:strRef>
              <c:f>'a1'!$A$19</c:f>
              <c:strCache>
                <c:ptCount val="1"/>
                <c:pt idx="0">
                  <c:v>1980-5</c:v>
                </c:pt>
              </c:strCache>
            </c:strRef>
          </c:tx>
          <c:spPr>
            <a:solidFill>
              <a:schemeClr val="tx1"/>
            </a:solidFill>
          </c:spPr>
          <c:invertIfNegative val="0"/>
          <c:dLbls>
            <c:dLbl>
              <c:idx val="2"/>
              <c:spPr/>
              <c:txPr>
                <a:bodyPr/>
                <a:lstStyle/>
                <a:p>
                  <a:pPr>
                    <a:defRPr sz="600">
                      <a:solidFill>
                        <a:schemeClr val="bg1"/>
                      </a:solidFill>
                      <a:latin typeface="Cambria" pitchFamily="18" charset="0"/>
                    </a:defRPr>
                  </a:pPr>
                  <a:endParaRPr lang="en-US"/>
                </a:p>
              </c:txPr>
              <c:dLblPos val="inEnd"/>
              <c:showLegendKey val="0"/>
              <c:showVal val="1"/>
              <c:showCatName val="0"/>
              <c:showSerName val="0"/>
              <c:showPercent val="0"/>
              <c:showBubbleSize val="0"/>
            </c:dLbl>
            <c:dLbl>
              <c:idx val="5"/>
              <c:spPr/>
              <c:txPr>
                <a:bodyPr/>
                <a:lstStyle/>
                <a:p>
                  <a:pPr>
                    <a:defRPr sz="600">
                      <a:solidFill>
                        <a:schemeClr val="bg1"/>
                      </a:solidFill>
                      <a:latin typeface="Cambria" pitchFamily="18" charset="0"/>
                    </a:defRPr>
                  </a:pPr>
                  <a:endParaRPr lang="en-US"/>
                </a:p>
              </c:txPr>
              <c:dLblPos val="inEnd"/>
              <c:showLegendKey val="0"/>
              <c:showVal val="1"/>
              <c:showCatName val="0"/>
              <c:showSerName val="0"/>
              <c:showPercent val="0"/>
              <c:showBubbleSize val="0"/>
            </c:dLbl>
            <c:dLbl>
              <c:idx val="7"/>
              <c:spPr/>
              <c:txPr>
                <a:bodyPr/>
                <a:lstStyle/>
                <a:p>
                  <a:pPr>
                    <a:defRPr sz="600">
                      <a:solidFill>
                        <a:schemeClr val="bg1"/>
                      </a:solidFill>
                      <a:latin typeface="Cambria" pitchFamily="18" charset="0"/>
                    </a:defRPr>
                  </a:pPr>
                  <a:endParaRPr lang="en-US"/>
                </a:p>
              </c:txPr>
              <c:dLblPos val="inEnd"/>
              <c:showLegendKey val="0"/>
              <c:showVal val="1"/>
              <c:showCatName val="0"/>
              <c:showSerName val="0"/>
              <c:showPercent val="0"/>
              <c:showBubbleSize val="0"/>
            </c:dLbl>
            <c:dLbl>
              <c:idx val="9"/>
              <c:spPr/>
              <c:txPr>
                <a:bodyPr/>
                <a:lstStyle/>
                <a:p>
                  <a:pPr>
                    <a:defRPr sz="600">
                      <a:solidFill>
                        <a:schemeClr val="bg1"/>
                      </a:solidFill>
                      <a:latin typeface="Cambria" pitchFamily="18" charset="0"/>
                    </a:defRPr>
                  </a:pPr>
                  <a:endParaRPr lang="en-US"/>
                </a:p>
              </c:txPr>
              <c:dLblPos val="inEnd"/>
              <c:showLegendKey val="0"/>
              <c:showVal val="1"/>
              <c:showCatName val="0"/>
              <c:showSerName val="0"/>
              <c:showPercent val="0"/>
              <c:showBubbleSize val="0"/>
            </c:dLbl>
            <c:dLbl>
              <c:idx val="10"/>
              <c:spPr/>
              <c:txPr>
                <a:bodyPr/>
                <a:lstStyle/>
                <a:p>
                  <a:pPr>
                    <a:defRPr sz="600">
                      <a:solidFill>
                        <a:schemeClr val="bg1"/>
                      </a:solidFill>
                      <a:latin typeface="Cambria" pitchFamily="18" charset="0"/>
                    </a:defRPr>
                  </a:pPr>
                  <a:endParaRPr lang="en-US"/>
                </a:p>
              </c:txPr>
              <c:dLblPos val="inEnd"/>
              <c:showLegendKey val="0"/>
              <c:showVal val="1"/>
              <c:showCatName val="0"/>
              <c:showSerName val="0"/>
              <c:showPercent val="0"/>
              <c:showBubbleSize val="0"/>
            </c:dLbl>
            <c:dLbl>
              <c:idx val="12"/>
              <c:spPr/>
              <c:txPr>
                <a:bodyPr/>
                <a:lstStyle/>
                <a:p>
                  <a:pPr>
                    <a:defRPr sz="600">
                      <a:solidFill>
                        <a:schemeClr val="bg1"/>
                      </a:solidFill>
                      <a:latin typeface="Cambria" pitchFamily="18" charset="0"/>
                    </a:defRPr>
                  </a:pPr>
                  <a:endParaRPr lang="en-US"/>
                </a:p>
              </c:txPr>
              <c:dLblPos val="inEnd"/>
              <c:showLegendKey val="0"/>
              <c:showVal val="1"/>
              <c:showCatName val="0"/>
              <c:showSerName val="0"/>
              <c:showPercent val="0"/>
              <c:showBubbleSize val="0"/>
            </c:dLbl>
            <c:txPr>
              <a:bodyPr/>
              <a:lstStyle/>
              <a:p>
                <a:pPr>
                  <a:defRPr sz="700">
                    <a:solidFill>
                      <a:schemeClr val="bg1"/>
                    </a:solidFill>
                    <a:latin typeface="Cambria" pitchFamily="18" charset="0"/>
                  </a:defRPr>
                </a:pPr>
                <a:endParaRPr lang="en-US"/>
              </a:p>
            </c:txPr>
            <c:dLblPos val="inEnd"/>
            <c:showLegendKey val="0"/>
            <c:showVal val="1"/>
            <c:showCatName val="0"/>
            <c:showSerName val="0"/>
            <c:showPercent val="0"/>
            <c:showBubbleSize val="0"/>
            <c:showLeaderLines val="0"/>
          </c:dLbls>
          <c:cat>
            <c:strRef>
              <c:f>'a1'!$B$18:$P$18</c:f>
              <c:strCache>
                <c:ptCount val="15"/>
                <c:pt idx="0">
                  <c:v>Sweden</c:v>
                </c:pt>
                <c:pt idx="1">
                  <c:v>Finland</c:v>
                </c:pt>
                <c:pt idx="2">
                  <c:v>Norway</c:v>
                </c:pt>
                <c:pt idx="3">
                  <c:v>Denmark</c:v>
                </c:pt>
                <c:pt idx="4">
                  <c:v>Netherlands</c:v>
                </c:pt>
                <c:pt idx="5">
                  <c:v>Australia</c:v>
                </c:pt>
                <c:pt idx="6">
                  <c:v>Canada</c:v>
                </c:pt>
                <c:pt idx="7">
                  <c:v>Germany</c:v>
                </c:pt>
                <c:pt idx="8">
                  <c:v>US</c:v>
                </c:pt>
                <c:pt idx="9">
                  <c:v>UK</c:v>
                </c:pt>
                <c:pt idx="10">
                  <c:v>France</c:v>
                </c:pt>
                <c:pt idx="11">
                  <c:v>Spain</c:v>
                </c:pt>
                <c:pt idx="12">
                  <c:v>Italy</c:v>
                </c:pt>
                <c:pt idx="13">
                  <c:v>Ireland</c:v>
                </c:pt>
                <c:pt idx="14">
                  <c:v>Switzerland</c:v>
                </c:pt>
              </c:strCache>
            </c:strRef>
          </c:cat>
          <c:val>
            <c:numRef>
              <c:f>'a1'!$B$19:$P$19</c:f>
              <c:numCache>
                <c:formatCode>General</c:formatCode>
                <c:ptCount val="15"/>
                <c:pt idx="0">
                  <c:v>58.4</c:v>
                </c:pt>
                <c:pt idx="1">
                  <c:v>57.8</c:v>
                </c:pt>
                <c:pt idx="2">
                  <c:v>57.05</c:v>
                </c:pt>
                <c:pt idx="3">
                  <c:v>56.9</c:v>
                </c:pt>
                <c:pt idx="4">
                  <c:v>56.1</c:v>
                </c:pt>
                <c:pt idx="5">
                  <c:v>55.65000000000001</c:v>
                </c:pt>
                <c:pt idx="6">
                  <c:v>55.60000000000001</c:v>
                </c:pt>
                <c:pt idx="7">
                  <c:v>55.35</c:v>
                </c:pt>
                <c:pt idx="8">
                  <c:v>55.2</c:v>
                </c:pt>
                <c:pt idx="9">
                  <c:v>54.95</c:v>
                </c:pt>
                <c:pt idx="10">
                  <c:v>53.75</c:v>
                </c:pt>
                <c:pt idx="11">
                  <c:v>53.1</c:v>
                </c:pt>
                <c:pt idx="12">
                  <c:v>52.95</c:v>
                </c:pt>
                <c:pt idx="13">
                  <c:v>52.5</c:v>
                </c:pt>
                <c:pt idx="14">
                  <c:v>51.8</c:v>
                </c:pt>
              </c:numCache>
            </c:numRef>
          </c:val>
        </c:ser>
        <c:dLbls>
          <c:showLegendKey val="0"/>
          <c:showVal val="0"/>
          <c:showCatName val="0"/>
          <c:showSerName val="0"/>
          <c:showPercent val="0"/>
          <c:showBubbleSize val="0"/>
        </c:dLbls>
        <c:gapWidth val="110"/>
        <c:overlap val="100"/>
        <c:axId val="-2113905496"/>
        <c:axId val="-2113900872"/>
      </c:barChart>
      <c:lineChart>
        <c:grouping val="standard"/>
        <c:varyColors val="0"/>
        <c:ser>
          <c:idx val="1"/>
          <c:order val="1"/>
          <c:tx>
            <c:strRef>
              <c:f>'a1'!$A$20</c:f>
              <c:strCache>
                <c:ptCount val="1"/>
                <c:pt idx="0">
                  <c:v>2004-7</c:v>
                </c:pt>
              </c:strCache>
            </c:strRef>
          </c:tx>
          <c:spPr>
            <a:ln>
              <a:noFill/>
            </a:ln>
          </c:spPr>
          <c:marker>
            <c:symbol val="dash"/>
            <c:size val="17"/>
            <c:spPr>
              <a:solidFill>
                <a:sysClr val="window" lastClr="FFFFFF">
                  <a:lumMod val="50000"/>
                </a:sysClr>
              </a:solidFill>
              <a:ln>
                <a:noFill/>
              </a:ln>
            </c:spPr>
          </c:marker>
          <c:dLbls>
            <c:dLbl>
              <c:idx val="0"/>
              <c:layout>
                <c:manualLayout>
                  <c:x val="-0.01103895708801"/>
                  <c:y val="0.0"/>
                </c:manualLayout>
              </c:layout>
              <c:spPr/>
              <c:txPr>
                <a:bodyPr/>
                <a:lstStyle/>
                <a:p>
                  <a:pPr>
                    <a:defRPr sz="600">
                      <a:latin typeface="Cambria" pitchFamily="18" charset="0"/>
                    </a:defRPr>
                  </a:pPr>
                  <a:endParaRPr lang="en-US"/>
                </a:p>
              </c:txPr>
              <c:showLegendKey val="0"/>
              <c:showVal val="1"/>
              <c:showCatName val="0"/>
              <c:showSerName val="0"/>
              <c:showPercent val="0"/>
              <c:showBubbleSize val="0"/>
            </c:dLbl>
            <c:dLbl>
              <c:idx val="1"/>
              <c:layout>
                <c:manualLayout>
                  <c:x val="-0.01103895708801"/>
                  <c:y val="0.0"/>
                </c:manualLayout>
              </c:layout>
              <c:spPr/>
              <c:txPr>
                <a:bodyPr/>
                <a:lstStyle/>
                <a:p>
                  <a:pPr>
                    <a:defRPr sz="600">
                      <a:latin typeface="Cambria" pitchFamily="18" charset="0"/>
                    </a:defRPr>
                  </a:pPr>
                  <a:endParaRPr lang="en-US"/>
                </a:p>
              </c:txPr>
              <c:showLegendKey val="0"/>
              <c:showVal val="1"/>
              <c:showCatName val="0"/>
              <c:showSerName val="0"/>
              <c:showPercent val="0"/>
              <c:showBubbleSize val="0"/>
            </c:dLbl>
            <c:dLbl>
              <c:idx val="2"/>
              <c:layout>
                <c:manualLayout>
                  <c:x val="-0.01103895708801"/>
                  <c:y val="0.0"/>
                </c:manualLayout>
              </c:layout>
              <c:spPr/>
              <c:txPr>
                <a:bodyPr/>
                <a:lstStyle/>
                <a:p>
                  <a:pPr>
                    <a:defRPr sz="600">
                      <a:latin typeface="Cambria" pitchFamily="18" charset="0"/>
                    </a:defRPr>
                  </a:pPr>
                  <a:endParaRPr lang="en-US"/>
                </a:p>
              </c:txPr>
              <c:showLegendKey val="0"/>
              <c:showVal val="1"/>
              <c:showCatName val="0"/>
              <c:showSerName val="0"/>
              <c:showPercent val="0"/>
              <c:showBubbleSize val="0"/>
            </c:dLbl>
            <c:dLbl>
              <c:idx val="3"/>
              <c:layout>
                <c:manualLayout>
                  <c:x val="-0.0441558283520402"/>
                  <c:y val="-0.0229266362683139"/>
                </c:manualLayout>
              </c:layout>
              <c:showLegendKey val="0"/>
              <c:showVal val="1"/>
              <c:showCatName val="0"/>
              <c:showSerName val="0"/>
              <c:showPercent val="0"/>
              <c:showBubbleSize val="0"/>
            </c:dLbl>
            <c:dLbl>
              <c:idx val="4"/>
              <c:layout>
                <c:manualLayout>
                  <c:x val="-0.01103895708801"/>
                  <c:y val="0.0114630172596652"/>
                </c:manualLayout>
              </c:layout>
              <c:spPr/>
              <c:txPr>
                <a:bodyPr/>
                <a:lstStyle/>
                <a:p>
                  <a:pPr>
                    <a:defRPr sz="600">
                      <a:latin typeface="Cambria" pitchFamily="18" charset="0"/>
                    </a:defRPr>
                  </a:pPr>
                  <a:endParaRPr lang="en-US"/>
                </a:p>
              </c:txPr>
              <c:showLegendKey val="0"/>
              <c:showVal val="1"/>
              <c:showCatName val="0"/>
              <c:showSerName val="0"/>
              <c:showPercent val="0"/>
              <c:showBubbleSize val="0"/>
            </c:dLbl>
            <c:dLbl>
              <c:idx val="5"/>
              <c:layout>
                <c:manualLayout>
                  <c:x val="-0.01103895708801"/>
                  <c:y val="0.0"/>
                </c:manualLayout>
              </c:layout>
              <c:spPr/>
              <c:txPr>
                <a:bodyPr/>
                <a:lstStyle/>
                <a:p>
                  <a:pPr>
                    <a:defRPr sz="600">
                      <a:latin typeface="Cambria" pitchFamily="18" charset="0"/>
                    </a:defRPr>
                  </a:pPr>
                  <a:endParaRPr lang="en-US"/>
                </a:p>
              </c:txPr>
              <c:showLegendKey val="0"/>
              <c:showVal val="1"/>
              <c:showCatName val="0"/>
              <c:showSerName val="0"/>
              <c:showPercent val="0"/>
              <c:showBubbleSize val="0"/>
            </c:dLbl>
            <c:dLbl>
              <c:idx val="6"/>
              <c:layout>
                <c:manualLayout>
                  <c:x val="-0.01103895708801"/>
                  <c:y val="0.0"/>
                </c:manualLayout>
              </c:layout>
              <c:spPr/>
              <c:txPr>
                <a:bodyPr/>
                <a:lstStyle/>
                <a:p>
                  <a:pPr>
                    <a:defRPr sz="600">
                      <a:latin typeface="Cambria" pitchFamily="18" charset="0"/>
                    </a:defRPr>
                  </a:pPr>
                  <a:endParaRPr lang="en-US"/>
                </a:p>
              </c:txPr>
              <c:showLegendKey val="0"/>
              <c:showVal val="1"/>
              <c:showCatName val="0"/>
              <c:showSerName val="0"/>
              <c:showPercent val="0"/>
              <c:showBubbleSize val="0"/>
            </c:dLbl>
            <c:dLbl>
              <c:idx val="7"/>
              <c:layout>
                <c:manualLayout>
                  <c:x val="-0.01103895708801"/>
                  <c:y val="0.0"/>
                </c:manualLayout>
              </c:layout>
              <c:spPr/>
              <c:txPr>
                <a:bodyPr/>
                <a:lstStyle/>
                <a:p>
                  <a:pPr>
                    <a:defRPr sz="600">
                      <a:latin typeface="Cambria" pitchFamily="18" charset="0"/>
                    </a:defRPr>
                  </a:pPr>
                  <a:endParaRPr lang="en-US"/>
                </a:p>
              </c:txPr>
              <c:showLegendKey val="0"/>
              <c:showVal val="1"/>
              <c:showCatName val="0"/>
              <c:showSerName val="0"/>
              <c:showPercent val="0"/>
              <c:showBubbleSize val="0"/>
            </c:dLbl>
            <c:dLbl>
              <c:idx val="8"/>
              <c:layout>
                <c:manualLayout>
                  <c:x val="-0.00883116567040803"/>
                  <c:y val="0.0"/>
                </c:manualLayout>
              </c:layout>
              <c:spPr/>
              <c:txPr>
                <a:bodyPr/>
                <a:lstStyle/>
                <a:p>
                  <a:pPr>
                    <a:defRPr sz="600">
                      <a:latin typeface="Cambria" pitchFamily="18" charset="0"/>
                    </a:defRPr>
                  </a:pPr>
                  <a:endParaRPr lang="en-US"/>
                </a:p>
              </c:txPr>
              <c:showLegendKey val="0"/>
              <c:showVal val="1"/>
              <c:showCatName val="0"/>
              <c:showSerName val="0"/>
              <c:showPercent val="0"/>
              <c:showBubbleSize val="0"/>
            </c:dLbl>
            <c:dLbl>
              <c:idx val="9"/>
              <c:layout>
                <c:manualLayout>
                  <c:x val="-0.00883116567040803"/>
                  <c:y val="0.0"/>
                </c:manualLayout>
              </c:layout>
              <c:spPr/>
              <c:txPr>
                <a:bodyPr/>
                <a:lstStyle/>
                <a:p>
                  <a:pPr>
                    <a:defRPr sz="600">
                      <a:latin typeface="Cambria" pitchFamily="18" charset="0"/>
                    </a:defRPr>
                  </a:pPr>
                  <a:endParaRPr lang="en-US"/>
                </a:p>
              </c:txPr>
              <c:showLegendKey val="0"/>
              <c:showVal val="1"/>
              <c:showCatName val="0"/>
              <c:showSerName val="0"/>
              <c:showPercent val="0"/>
              <c:showBubbleSize val="0"/>
            </c:dLbl>
            <c:dLbl>
              <c:idx val="10"/>
              <c:layout>
                <c:manualLayout>
                  <c:x val="-0.0441558283520403"/>
                  <c:y val="-0.0229266362683138"/>
                </c:manualLayout>
              </c:layout>
              <c:showLegendKey val="0"/>
              <c:showVal val="1"/>
              <c:showCatName val="0"/>
              <c:showSerName val="0"/>
              <c:showPercent val="0"/>
              <c:showBubbleSize val="0"/>
            </c:dLbl>
            <c:dLbl>
              <c:idx val="11"/>
              <c:layout>
                <c:manualLayout>
                  <c:x val="-0.0463636197696423"/>
                  <c:y val="-0.0191055302235949"/>
                </c:manualLayout>
              </c:layout>
              <c:showLegendKey val="0"/>
              <c:showVal val="1"/>
              <c:showCatName val="0"/>
              <c:showSerName val="0"/>
              <c:showPercent val="0"/>
              <c:showBubbleSize val="0"/>
            </c:dLbl>
            <c:dLbl>
              <c:idx val="12"/>
              <c:layout>
                <c:manualLayout>
                  <c:x val="-0.01103895708801"/>
                  <c:y val="0.0"/>
                </c:manualLayout>
              </c:layout>
              <c:spPr/>
              <c:txPr>
                <a:bodyPr/>
                <a:lstStyle/>
                <a:p>
                  <a:pPr>
                    <a:defRPr sz="600">
                      <a:latin typeface="Cambria" pitchFamily="18" charset="0"/>
                    </a:defRPr>
                  </a:pPr>
                  <a:endParaRPr lang="en-US"/>
                </a:p>
              </c:txPr>
              <c:showLegendKey val="0"/>
              <c:showVal val="1"/>
              <c:showCatName val="0"/>
              <c:showSerName val="0"/>
              <c:showPercent val="0"/>
              <c:showBubbleSize val="0"/>
            </c:dLbl>
            <c:dLbl>
              <c:idx val="13"/>
              <c:layout>
                <c:manualLayout>
                  <c:x val="-0.0463636197696423"/>
                  <c:y val="-0.0229266362683139"/>
                </c:manualLayout>
              </c:layout>
              <c:showLegendKey val="0"/>
              <c:showVal val="1"/>
              <c:showCatName val="0"/>
              <c:showSerName val="0"/>
              <c:showPercent val="0"/>
              <c:showBubbleSize val="0"/>
            </c:dLbl>
            <c:dLbl>
              <c:idx val="14"/>
              <c:layout>
                <c:manualLayout>
                  <c:x val="-0.0331168712640301"/>
                  <c:y val="-0.0191055302235949"/>
                </c:manualLayout>
              </c:layout>
              <c:showLegendKey val="0"/>
              <c:showVal val="1"/>
              <c:showCatName val="0"/>
              <c:showSerName val="0"/>
              <c:showPercent val="0"/>
              <c:showBubbleSize val="0"/>
            </c:dLbl>
            <c:txPr>
              <a:bodyPr/>
              <a:lstStyle/>
              <a:p>
                <a:pPr>
                  <a:defRPr sz="700">
                    <a:latin typeface="Cambria" pitchFamily="18" charset="0"/>
                  </a:defRPr>
                </a:pPr>
                <a:endParaRPr lang="en-US"/>
              </a:p>
            </c:txPr>
            <c:showLegendKey val="0"/>
            <c:showVal val="1"/>
            <c:showCatName val="0"/>
            <c:showSerName val="0"/>
            <c:showPercent val="0"/>
            <c:showBubbleSize val="0"/>
            <c:showLeaderLines val="0"/>
          </c:dLbls>
          <c:cat>
            <c:strRef>
              <c:f>'a1'!$B$13:$P$13</c:f>
              <c:strCache>
                <c:ptCount val="15"/>
                <c:pt idx="0">
                  <c:v>Australia</c:v>
                </c:pt>
                <c:pt idx="1">
                  <c:v>Canada</c:v>
                </c:pt>
                <c:pt idx="2">
                  <c:v>Switzerland</c:v>
                </c:pt>
                <c:pt idx="3">
                  <c:v>Germany</c:v>
                </c:pt>
                <c:pt idx="4">
                  <c:v>Denmark</c:v>
                </c:pt>
                <c:pt idx="5">
                  <c:v>Spain</c:v>
                </c:pt>
                <c:pt idx="6">
                  <c:v>Finland</c:v>
                </c:pt>
                <c:pt idx="7">
                  <c:v>France</c:v>
                </c:pt>
                <c:pt idx="8">
                  <c:v>Ireland</c:v>
                </c:pt>
                <c:pt idx="9">
                  <c:v>Italy</c:v>
                </c:pt>
                <c:pt idx="10">
                  <c:v>Netherlands</c:v>
                </c:pt>
                <c:pt idx="11">
                  <c:v>Norway</c:v>
                </c:pt>
                <c:pt idx="12">
                  <c:v>Sweden</c:v>
                </c:pt>
                <c:pt idx="13">
                  <c:v>UK</c:v>
                </c:pt>
                <c:pt idx="14">
                  <c:v>US</c:v>
                </c:pt>
              </c:strCache>
            </c:strRef>
          </c:cat>
          <c:val>
            <c:numRef>
              <c:f>'a1'!$B$20:$P$20</c:f>
              <c:numCache>
                <c:formatCode>General</c:formatCode>
                <c:ptCount val="15"/>
                <c:pt idx="0">
                  <c:v>56.4</c:v>
                </c:pt>
                <c:pt idx="1">
                  <c:v>55.3</c:v>
                </c:pt>
                <c:pt idx="2">
                  <c:v>55.6</c:v>
                </c:pt>
                <c:pt idx="3">
                  <c:v>57.1</c:v>
                </c:pt>
                <c:pt idx="4">
                  <c:v>54.9</c:v>
                </c:pt>
                <c:pt idx="5">
                  <c:v>54.2</c:v>
                </c:pt>
                <c:pt idx="6">
                  <c:v>53.65000000000001</c:v>
                </c:pt>
                <c:pt idx="7">
                  <c:v>53.95</c:v>
                </c:pt>
                <c:pt idx="8">
                  <c:v>51.25</c:v>
                </c:pt>
                <c:pt idx="9">
                  <c:v>51.8</c:v>
                </c:pt>
                <c:pt idx="10">
                  <c:v>54.5</c:v>
                </c:pt>
                <c:pt idx="11">
                  <c:v>54.55</c:v>
                </c:pt>
                <c:pt idx="12">
                  <c:v>52.8</c:v>
                </c:pt>
                <c:pt idx="13">
                  <c:v>53.9</c:v>
                </c:pt>
                <c:pt idx="14">
                  <c:v>55.4</c:v>
                </c:pt>
              </c:numCache>
            </c:numRef>
          </c:val>
          <c:smooth val="0"/>
        </c:ser>
        <c:dLbls>
          <c:showLegendKey val="0"/>
          <c:showVal val="0"/>
          <c:showCatName val="0"/>
          <c:showSerName val="0"/>
          <c:showPercent val="0"/>
          <c:showBubbleSize val="0"/>
        </c:dLbls>
        <c:marker val="1"/>
        <c:smooth val="0"/>
        <c:axId val="-2113905496"/>
        <c:axId val="-2113900872"/>
      </c:lineChart>
      <c:catAx>
        <c:axId val="-2113905496"/>
        <c:scaling>
          <c:orientation val="minMax"/>
        </c:scaling>
        <c:delete val="0"/>
        <c:axPos val="b"/>
        <c:majorTickMark val="out"/>
        <c:minorTickMark val="none"/>
        <c:tickLblPos val="nextTo"/>
        <c:txPr>
          <a:bodyPr/>
          <a:lstStyle/>
          <a:p>
            <a:pPr>
              <a:defRPr sz="800">
                <a:latin typeface="Cambria" pitchFamily="18" charset="0"/>
              </a:defRPr>
            </a:pPr>
            <a:endParaRPr lang="en-US"/>
          </a:p>
        </c:txPr>
        <c:crossAx val="-2113900872"/>
        <c:crosses val="autoZero"/>
        <c:auto val="1"/>
        <c:lblAlgn val="ctr"/>
        <c:lblOffset val="100"/>
        <c:noMultiLvlLbl val="0"/>
      </c:catAx>
      <c:valAx>
        <c:axId val="-2113900872"/>
        <c:scaling>
          <c:orientation val="minMax"/>
        </c:scaling>
        <c:delete val="0"/>
        <c:axPos val="l"/>
        <c:majorGridlines>
          <c:spPr>
            <a:ln>
              <a:solidFill>
                <a:sysClr val="window" lastClr="FFFFFF">
                  <a:lumMod val="65000"/>
                </a:sysClr>
              </a:solidFill>
            </a:ln>
          </c:spPr>
        </c:majorGridlines>
        <c:numFmt formatCode="General" sourceLinked="1"/>
        <c:majorTickMark val="out"/>
        <c:minorTickMark val="none"/>
        <c:tickLblPos val="nextTo"/>
        <c:txPr>
          <a:bodyPr/>
          <a:lstStyle/>
          <a:p>
            <a:pPr>
              <a:defRPr sz="800">
                <a:latin typeface="Cambria" pitchFamily="18" charset="0"/>
              </a:defRPr>
            </a:pPr>
            <a:endParaRPr lang="en-US"/>
          </a:p>
        </c:txPr>
        <c:crossAx val="-2113905496"/>
        <c:crosses val="autoZero"/>
        <c:crossBetween val="between"/>
      </c:valAx>
    </c:plotArea>
    <c:legend>
      <c:legendPos val="b"/>
      <c:layout>
        <c:manualLayout>
          <c:xMode val="edge"/>
          <c:yMode val="edge"/>
          <c:x val="0.440350718774832"/>
          <c:y val="0.921952942045819"/>
          <c:w val="0.200338197404224"/>
          <c:h val="0.062087434299906"/>
        </c:manualLayout>
      </c:layout>
      <c:overlay val="0"/>
      <c:txPr>
        <a:bodyPr/>
        <a:lstStyle/>
        <a:p>
          <a:pPr>
            <a:defRPr sz="1100" b="1">
              <a:latin typeface="Cambria" pitchFamily="18"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4863229769"/>
          <c:y val="0.0401790587568278"/>
          <c:w val="0.826270997375328"/>
          <c:h val="0.745578521434823"/>
        </c:manualLayout>
      </c:layout>
      <c:scatterChart>
        <c:scatterStyle val="lineMarker"/>
        <c:varyColors val="0"/>
        <c:ser>
          <c:idx val="0"/>
          <c:order val="0"/>
          <c:spPr>
            <a:ln w="28575">
              <a:noFill/>
            </a:ln>
          </c:spPr>
          <c:marker>
            <c:symbol val="diamond"/>
            <c:size val="5"/>
            <c:spPr>
              <a:solidFill>
                <a:schemeClr val="tx1"/>
              </a:solidFill>
              <a:ln>
                <a:solidFill>
                  <a:schemeClr val="tx1"/>
                </a:solidFill>
              </a:ln>
            </c:spPr>
          </c:marker>
          <c:dLbls>
            <c:dLbl>
              <c:idx val="0"/>
              <c:layout>
                <c:manualLayout>
                  <c:x val="-0.107280410352532"/>
                  <c:y val="0.00467814978259373"/>
                </c:manualLayout>
              </c:layout>
              <c:tx>
                <c:rich>
                  <a:bodyPr/>
                  <a:lstStyle/>
                  <a:p>
                    <a:r>
                      <a:rPr lang="en-US"/>
                      <a:t>Australia </a:t>
                    </a:r>
                  </a:p>
                </c:rich>
              </c:tx>
              <c:showLegendKey val="0"/>
              <c:showVal val="1"/>
              <c:showCatName val="0"/>
              <c:showSerName val="0"/>
              <c:showPercent val="0"/>
              <c:showBubbleSize val="0"/>
            </c:dLbl>
            <c:dLbl>
              <c:idx val="1"/>
              <c:layout/>
              <c:tx>
                <c:rich>
                  <a:bodyPr/>
                  <a:lstStyle/>
                  <a:p>
                    <a:r>
                      <a:rPr lang="en-US"/>
                      <a:t>Austria</a:t>
                    </a:r>
                  </a:p>
                </c:rich>
              </c:tx>
              <c:showLegendKey val="0"/>
              <c:showVal val="1"/>
              <c:showCatName val="0"/>
              <c:showSerName val="0"/>
              <c:showPercent val="0"/>
              <c:showBubbleSize val="0"/>
            </c:dLbl>
            <c:dLbl>
              <c:idx val="2"/>
              <c:layout>
                <c:manualLayout>
                  <c:x val="-0.0110614772080222"/>
                  <c:y val="0.0140350877192982"/>
                </c:manualLayout>
              </c:layout>
              <c:tx>
                <c:rich>
                  <a:bodyPr/>
                  <a:lstStyle/>
                  <a:p>
                    <a:r>
                      <a:rPr lang="en-US"/>
                      <a:t>Belgium</a:t>
                    </a:r>
                  </a:p>
                </c:rich>
              </c:tx>
              <c:showLegendKey val="0"/>
              <c:showVal val="1"/>
              <c:showCatName val="0"/>
              <c:showSerName val="0"/>
              <c:showPercent val="0"/>
              <c:showBubbleSize val="0"/>
            </c:dLbl>
            <c:dLbl>
              <c:idx val="3"/>
              <c:layout/>
              <c:tx>
                <c:rich>
                  <a:bodyPr/>
                  <a:lstStyle/>
                  <a:p>
                    <a:r>
                      <a:rPr lang="en-US"/>
                      <a:t>Canada</a:t>
                    </a:r>
                  </a:p>
                </c:rich>
              </c:tx>
              <c:showLegendKey val="0"/>
              <c:showVal val="1"/>
              <c:showCatName val="0"/>
              <c:showSerName val="0"/>
              <c:showPercent val="0"/>
              <c:showBubbleSize val="0"/>
            </c:dLbl>
            <c:dLbl>
              <c:idx val="4"/>
              <c:layout/>
              <c:tx>
                <c:rich>
                  <a:bodyPr/>
                  <a:lstStyle/>
                  <a:p>
                    <a:r>
                      <a:rPr lang="en-US"/>
                      <a:t>Denmark </a:t>
                    </a:r>
                  </a:p>
                </c:rich>
              </c:tx>
              <c:showLegendKey val="0"/>
              <c:showVal val="1"/>
              <c:showCatName val="0"/>
              <c:showSerName val="0"/>
              <c:showPercent val="0"/>
              <c:showBubbleSize val="0"/>
            </c:dLbl>
            <c:dLbl>
              <c:idx val="5"/>
              <c:layout>
                <c:manualLayout>
                  <c:x val="-0.0165922158120333"/>
                  <c:y val="0.0233918128654971"/>
                </c:manualLayout>
              </c:layout>
              <c:tx>
                <c:rich>
                  <a:bodyPr/>
                  <a:lstStyle/>
                  <a:p>
                    <a:r>
                      <a:rPr lang="en-US"/>
                      <a:t>Finland</a:t>
                    </a:r>
                  </a:p>
                </c:rich>
              </c:tx>
              <c:showLegendKey val="0"/>
              <c:showVal val="1"/>
              <c:showCatName val="0"/>
              <c:showSerName val="0"/>
              <c:showPercent val="0"/>
              <c:showBubbleSize val="0"/>
            </c:dLbl>
            <c:dLbl>
              <c:idx val="6"/>
              <c:layout>
                <c:manualLayout>
                  <c:x val="-0.0414805395300832"/>
                  <c:y val="0.0327485380116959"/>
                </c:manualLayout>
              </c:layout>
              <c:tx>
                <c:rich>
                  <a:bodyPr/>
                  <a:lstStyle/>
                  <a:p>
                    <a:r>
                      <a:rPr lang="en-US"/>
                      <a:t>France</a:t>
                    </a:r>
                  </a:p>
                </c:rich>
              </c:tx>
              <c:showLegendKey val="0"/>
              <c:showVal val="1"/>
              <c:showCatName val="0"/>
              <c:showSerName val="0"/>
              <c:showPercent val="0"/>
              <c:showBubbleSize val="0"/>
            </c:dLbl>
            <c:dLbl>
              <c:idx val="7"/>
              <c:layout/>
              <c:tx>
                <c:rich>
                  <a:bodyPr/>
                  <a:lstStyle/>
                  <a:p>
                    <a:r>
                      <a:rPr lang="en-US"/>
                      <a:t>Germany</a:t>
                    </a:r>
                  </a:p>
                </c:rich>
              </c:tx>
              <c:showLegendKey val="0"/>
              <c:showVal val="1"/>
              <c:showCatName val="0"/>
              <c:showSerName val="0"/>
              <c:showPercent val="0"/>
              <c:showBubbleSize val="0"/>
            </c:dLbl>
            <c:dLbl>
              <c:idx val="8"/>
              <c:layout/>
              <c:tx>
                <c:rich>
                  <a:bodyPr/>
                  <a:lstStyle/>
                  <a:p>
                    <a:r>
                      <a:rPr lang="en-US"/>
                      <a:t>Ireland</a:t>
                    </a:r>
                  </a:p>
                </c:rich>
              </c:tx>
              <c:showLegendKey val="0"/>
              <c:showVal val="1"/>
              <c:showCatName val="0"/>
              <c:showSerName val="0"/>
              <c:showPercent val="0"/>
              <c:showBubbleSize val="0"/>
            </c:dLbl>
            <c:dLbl>
              <c:idx val="9"/>
              <c:layout/>
              <c:tx>
                <c:rich>
                  <a:bodyPr/>
                  <a:lstStyle/>
                  <a:p>
                    <a:r>
                      <a:rPr lang="en-US"/>
                      <a:t>Italy</a:t>
                    </a:r>
                  </a:p>
                </c:rich>
              </c:tx>
              <c:showLegendKey val="0"/>
              <c:showVal val="1"/>
              <c:showCatName val="0"/>
              <c:showSerName val="0"/>
              <c:showPercent val="0"/>
              <c:showBubbleSize val="0"/>
            </c:dLbl>
            <c:dLbl>
              <c:idx val="10"/>
              <c:layout>
                <c:manualLayout>
                  <c:x val="-0.0525420167381054"/>
                  <c:y val="0.0280701754385966"/>
                </c:manualLayout>
              </c:layout>
              <c:tx>
                <c:rich>
                  <a:bodyPr/>
                  <a:lstStyle/>
                  <a:p>
                    <a:r>
                      <a:rPr lang="en-US"/>
                      <a:t>Japan</a:t>
                    </a:r>
                  </a:p>
                </c:rich>
              </c:tx>
              <c:showLegendKey val="0"/>
              <c:showVal val="1"/>
              <c:showCatName val="0"/>
              <c:showSerName val="0"/>
              <c:showPercent val="0"/>
              <c:showBubbleSize val="0"/>
            </c:dLbl>
            <c:dLbl>
              <c:idx val="12"/>
              <c:layout>
                <c:manualLayout>
                  <c:x val="-0.0387151702280778"/>
                  <c:y val="-0.0280701754385966"/>
                </c:manualLayout>
              </c:layout>
              <c:tx>
                <c:rich>
                  <a:bodyPr/>
                  <a:lstStyle/>
                  <a:p>
                    <a:r>
                      <a:rPr lang="en-US"/>
                      <a:t>Netherlands</a:t>
                    </a:r>
                  </a:p>
                </c:rich>
              </c:tx>
              <c:showLegendKey val="0"/>
              <c:showVal val="1"/>
              <c:showCatName val="0"/>
              <c:showSerName val="0"/>
              <c:showPercent val="0"/>
              <c:showBubbleSize val="0"/>
            </c:dLbl>
            <c:dLbl>
              <c:idx val="13"/>
              <c:layout/>
              <c:tx>
                <c:rich>
                  <a:bodyPr/>
                  <a:lstStyle/>
                  <a:p>
                    <a:r>
                      <a:rPr lang="en-US"/>
                      <a:t>New Zealand</a:t>
                    </a:r>
                  </a:p>
                </c:rich>
              </c:tx>
              <c:showLegendKey val="0"/>
              <c:showVal val="1"/>
              <c:showCatName val="0"/>
              <c:showSerName val="0"/>
              <c:showPercent val="0"/>
              <c:showBubbleSize val="0"/>
            </c:dLbl>
            <c:dLbl>
              <c:idx val="14"/>
              <c:layout>
                <c:manualLayout>
                  <c:x val="-0.0470112781340943"/>
                  <c:y val="-0.0327485380116959"/>
                </c:manualLayout>
              </c:layout>
              <c:tx>
                <c:rich>
                  <a:bodyPr/>
                  <a:lstStyle/>
                  <a:p>
                    <a:r>
                      <a:rPr lang="en-US"/>
                      <a:t>Norway</a:t>
                    </a:r>
                  </a:p>
                </c:rich>
              </c:tx>
              <c:showLegendKey val="0"/>
              <c:showVal val="1"/>
              <c:showCatName val="0"/>
              <c:showSerName val="0"/>
              <c:showPercent val="0"/>
              <c:showBubbleSize val="0"/>
            </c:dLbl>
            <c:dLbl>
              <c:idx val="15"/>
              <c:layout>
                <c:manualLayout>
                  <c:x val="-0.0403825717321998"/>
                  <c:y val="-0.0179115171054988"/>
                </c:manualLayout>
              </c:layout>
              <c:tx>
                <c:rich>
                  <a:bodyPr/>
                  <a:lstStyle/>
                  <a:p>
                    <a:r>
                      <a:rPr lang="en-US"/>
                      <a:t>Spain</a:t>
                    </a:r>
                  </a:p>
                </c:rich>
              </c:tx>
              <c:showLegendKey val="0"/>
              <c:showVal val="1"/>
              <c:showCatName val="0"/>
              <c:showSerName val="0"/>
              <c:showPercent val="0"/>
              <c:showBubbleSize val="0"/>
            </c:dLbl>
            <c:dLbl>
              <c:idx val="16"/>
              <c:layout/>
              <c:tx>
                <c:rich>
                  <a:bodyPr/>
                  <a:lstStyle/>
                  <a:p>
                    <a:r>
                      <a:rPr lang="en-US" sz="800">
                        <a:latin typeface="Cambria" pitchFamily="18" charset="0"/>
                      </a:rPr>
                      <a:t>S</a:t>
                    </a:r>
                    <a:r>
                      <a:rPr lang="en-US"/>
                      <a:t>weden</a:t>
                    </a:r>
                  </a:p>
                </c:rich>
              </c:tx>
              <c:showLegendKey val="0"/>
              <c:showVal val="1"/>
              <c:showCatName val="0"/>
              <c:showSerName val="0"/>
              <c:showPercent val="0"/>
              <c:showBubbleSize val="0"/>
            </c:dLbl>
            <c:dLbl>
              <c:idx val="17"/>
              <c:layout>
                <c:manualLayout>
                  <c:x val="-0.0138268465100277"/>
                  <c:y val="0.0374269005847956"/>
                </c:manualLayout>
              </c:layout>
              <c:tx>
                <c:rich>
                  <a:bodyPr/>
                  <a:lstStyle/>
                  <a:p>
                    <a:r>
                      <a:rPr lang="en-US"/>
                      <a:t>Switzerland</a:t>
                    </a:r>
                  </a:p>
                </c:rich>
              </c:tx>
              <c:showLegendKey val="0"/>
              <c:showVal val="1"/>
              <c:showCatName val="0"/>
              <c:showSerName val="0"/>
              <c:showPercent val="0"/>
              <c:showBubbleSize val="0"/>
            </c:dLbl>
            <c:dLbl>
              <c:idx val="18"/>
              <c:layout/>
              <c:tx>
                <c:rich>
                  <a:bodyPr/>
                  <a:lstStyle/>
                  <a:p>
                    <a:r>
                      <a:rPr lang="en-US"/>
                      <a:t>UK</a:t>
                    </a:r>
                  </a:p>
                </c:rich>
              </c:tx>
              <c:showLegendKey val="0"/>
              <c:showVal val="1"/>
              <c:showCatName val="0"/>
              <c:showSerName val="0"/>
              <c:showPercent val="0"/>
              <c:showBubbleSize val="0"/>
            </c:dLbl>
            <c:dLbl>
              <c:idx val="19"/>
              <c:layout/>
              <c:tx>
                <c:rich>
                  <a:bodyPr/>
                  <a:lstStyle/>
                  <a:p>
                    <a:r>
                      <a:rPr lang="en-US"/>
                      <a:t>US</a:t>
                    </a:r>
                  </a:p>
                </c:rich>
              </c:tx>
              <c:showLegendKey val="0"/>
              <c:showVal val="1"/>
              <c:showCatName val="0"/>
              <c:showSerName val="0"/>
              <c:showPercent val="0"/>
              <c:showBubbleSize val="0"/>
            </c:dLbl>
            <c:txPr>
              <a:bodyPr/>
              <a:lstStyle/>
              <a:p>
                <a:pPr>
                  <a:defRPr sz="800">
                    <a:latin typeface="Cambria" pitchFamily="18" charset="0"/>
                  </a:defRPr>
                </a:pPr>
                <a:endParaRPr lang="en-US"/>
              </a:p>
            </c:txPr>
            <c:showLegendKey val="0"/>
            <c:showVal val="1"/>
            <c:showCatName val="0"/>
            <c:showSerName val="0"/>
            <c:showPercent val="0"/>
            <c:showBubbleSize val="0"/>
            <c:showLeaderLines val="0"/>
          </c:dLbls>
          <c:trendline>
            <c:trendlineType val="poly"/>
            <c:order val="2"/>
            <c:dispRSqr val="1"/>
            <c:dispEq val="1"/>
            <c:trendlineLbl>
              <c:layout>
                <c:manualLayout>
                  <c:x val="0.147624953775366"/>
                  <c:y val="0.412792729430238"/>
                </c:manualLayout>
              </c:layout>
              <c:numFmt formatCode="General" sourceLinked="0"/>
              <c:txPr>
                <a:bodyPr/>
                <a:lstStyle/>
                <a:p>
                  <a:pPr>
                    <a:defRPr sz="800">
                      <a:latin typeface="Cambria" pitchFamily="18" charset="0"/>
                    </a:defRPr>
                  </a:pPr>
                  <a:endParaRPr lang="en-US"/>
                </a:p>
              </c:txPr>
            </c:trendlineLbl>
          </c:trendline>
          <c:xVal>
            <c:numRef>
              <c:f>IneqFreedom!$C$5:$C$24</c:f>
              <c:numCache>
                <c:formatCode>0.00</c:formatCode>
                <c:ptCount val="20"/>
                <c:pt idx="0">
                  <c:v>6.166666666666666</c:v>
                </c:pt>
                <c:pt idx="1">
                  <c:v>4.377777777777775</c:v>
                </c:pt>
                <c:pt idx="2">
                  <c:v>4.300000000000001</c:v>
                </c:pt>
                <c:pt idx="3">
                  <c:v>6.566666666666666</c:v>
                </c:pt>
                <c:pt idx="4">
                  <c:v>3.855555555555555</c:v>
                </c:pt>
                <c:pt idx="5">
                  <c:v>4.255555555555481</c:v>
                </c:pt>
                <c:pt idx="6">
                  <c:v>3.888888888888878</c:v>
                </c:pt>
                <c:pt idx="7">
                  <c:v>5.111111111111111</c:v>
                </c:pt>
                <c:pt idx="8">
                  <c:v>6.066666666666666</c:v>
                </c:pt>
                <c:pt idx="9">
                  <c:v>5.055555555555465</c:v>
                </c:pt>
                <c:pt idx="10">
                  <c:v>5.855555555555453</c:v>
                </c:pt>
                <c:pt idx="11">
                  <c:v>6.622222222222223</c:v>
                </c:pt>
                <c:pt idx="12">
                  <c:v>4.311111111111112</c:v>
                </c:pt>
                <c:pt idx="13">
                  <c:v>6.588888888888889</c:v>
                </c:pt>
                <c:pt idx="14">
                  <c:v>4.677777777777766</c:v>
                </c:pt>
                <c:pt idx="15">
                  <c:v>6.0</c:v>
                </c:pt>
                <c:pt idx="16">
                  <c:v>3.433333333333334</c:v>
                </c:pt>
                <c:pt idx="17">
                  <c:v>7.53333333333339</c:v>
                </c:pt>
                <c:pt idx="18">
                  <c:v>6.199999999999997</c:v>
                </c:pt>
                <c:pt idx="19">
                  <c:v>7.100000000000001</c:v>
                </c:pt>
              </c:numCache>
            </c:numRef>
          </c:xVal>
          <c:yVal>
            <c:numRef>
              <c:f>IneqFreedom!$D$5:$D$24</c:f>
              <c:numCache>
                <c:formatCode>General</c:formatCode>
                <c:ptCount val="20"/>
                <c:pt idx="0">
                  <c:v>0.317000000000001</c:v>
                </c:pt>
                <c:pt idx="1">
                  <c:v>0.252</c:v>
                </c:pt>
                <c:pt idx="2">
                  <c:v>0.289</c:v>
                </c:pt>
                <c:pt idx="3">
                  <c:v>0.318000000000001</c:v>
                </c:pt>
                <c:pt idx="4">
                  <c:v>0.226</c:v>
                </c:pt>
                <c:pt idx="5">
                  <c:v>0.247</c:v>
                </c:pt>
                <c:pt idx="6">
                  <c:v>0.287</c:v>
                </c:pt>
                <c:pt idx="7">
                  <c:v>0.264</c:v>
                </c:pt>
                <c:pt idx="8">
                  <c:v>0.304</c:v>
                </c:pt>
                <c:pt idx="9">
                  <c:v>0.343</c:v>
                </c:pt>
                <c:pt idx="10">
                  <c:v>0.337000000000001</c:v>
                </c:pt>
                <c:pt idx="12">
                  <c:v>0.292</c:v>
                </c:pt>
                <c:pt idx="13">
                  <c:v>0.339000000000001</c:v>
                </c:pt>
                <c:pt idx="14">
                  <c:v>0.261</c:v>
                </c:pt>
                <c:pt idx="15">
                  <c:v>0.342</c:v>
                </c:pt>
                <c:pt idx="16">
                  <c:v>0.243</c:v>
                </c:pt>
                <c:pt idx="17">
                  <c:v>0.279</c:v>
                </c:pt>
                <c:pt idx="18">
                  <c:v>0.352</c:v>
                </c:pt>
                <c:pt idx="19">
                  <c:v>0.357</c:v>
                </c:pt>
              </c:numCache>
            </c:numRef>
          </c:yVal>
          <c:smooth val="0"/>
        </c:ser>
        <c:dLbls>
          <c:showLegendKey val="0"/>
          <c:showVal val="0"/>
          <c:showCatName val="0"/>
          <c:showSerName val="0"/>
          <c:showPercent val="0"/>
          <c:showBubbleSize val="0"/>
        </c:dLbls>
        <c:axId val="-2081813912"/>
        <c:axId val="2065561560"/>
      </c:scatterChart>
      <c:valAx>
        <c:axId val="-2081813912"/>
        <c:scaling>
          <c:orientation val="minMax"/>
          <c:min val="3.0"/>
        </c:scaling>
        <c:delete val="0"/>
        <c:axPos val="b"/>
        <c:majorGridlines>
          <c:spPr>
            <a:ln>
              <a:solidFill>
                <a:sysClr val="window" lastClr="FFFFFF">
                  <a:lumMod val="75000"/>
                </a:sysClr>
              </a:solidFill>
            </a:ln>
          </c:spPr>
        </c:majorGridlines>
        <c:title>
          <c:tx>
            <c:rich>
              <a:bodyPr/>
              <a:lstStyle/>
              <a:p>
                <a:pPr>
                  <a:defRPr>
                    <a:latin typeface="Cambria" pitchFamily="18" charset="0"/>
                  </a:defRPr>
                </a:pPr>
                <a:r>
                  <a:rPr lang="en-US">
                    <a:latin typeface="Cambria" pitchFamily="18" charset="0"/>
                  </a:rPr>
                  <a:t>Size of</a:t>
                </a:r>
                <a:r>
                  <a:rPr lang="en-US" baseline="0">
                    <a:latin typeface="Cambria" pitchFamily="18" charset="0"/>
                  </a:rPr>
                  <a:t> Government (larger to smaller ---------&gt;)</a:t>
                </a:r>
                <a:endParaRPr lang="en-US">
                  <a:latin typeface="Cambria" pitchFamily="18" charset="0"/>
                </a:endParaRPr>
              </a:p>
            </c:rich>
          </c:tx>
          <c:layout>
            <c:manualLayout>
              <c:xMode val="edge"/>
              <c:yMode val="edge"/>
              <c:x val="0.193397440364202"/>
              <c:y val="0.834172317002041"/>
            </c:manualLayout>
          </c:layout>
          <c:overlay val="0"/>
        </c:title>
        <c:numFmt formatCode="0.0" sourceLinked="0"/>
        <c:majorTickMark val="none"/>
        <c:minorTickMark val="none"/>
        <c:tickLblPos val="nextTo"/>
        <c:txPr>
          <a:bodyPr/>
          <a:lstStyle/>
          <a:p>
            <a:pPr>
              <a:defRPr sz="900">
                <a:latin typeface="Cambria" pitchFamily="18" charset="0"/>
              </a:defRPr>
            </a:pPr>
            <a:endParaRPr lang="en-US"/>
          </a:p>
        </c:txPr>
        <c:crossAx val="2065561560"/>
        <c:crosses val="autoZero"/>
        <c:crossBetween val="midCat"/>
      </c:valAx>
      <c:valAx>
        <c:axId val="2065561560"/>
        <c:scaling>
          <c:orientation val="minMax"/>
          <c:min val="0.2"/>
        </c:scaling>
        <c:delete val="0"/>
        <c:axPos val="l"/>
        <c:majorGridlines>
          <c:spPr>
            <a:ln>
              <a:solidFill>
                <a:schemeClr val="bg1">
                  <a:lumMod val="75000"/>
                </a:schemeClr>
              </a:solidFill>
            </a:ln>
          </c:spPr>
        </c:majorGridlines>
        <c:title>
          <c:tx>
            <c:rich>
              <a:bodyPr/>
              <a:lstStyle/>
              <a:p>
                <a:pPr>
                  <a:defRPr>
                    <a:latin typeface="Cambria" pitchFamily="18" charset="0"/>
                  </a:defRPr>
                </a:pPr>
                <a:r>
                  <a:rPr lang="en-US">
                    <a:latin typeface="Cambria" pitchFamily="18" charset="0"/>
                  </a:rPr>
                  <a:t>Gini 2000</a:t>
                </a:r>
              </a:p>
            </c:rich>
          </c:tx>
          <c:layout/>
          <c:overlay val="0"/>
        </c:title>
        <c:numFmt formatCode="General" sourceLinked="1"/>
        <c:majorTickMark val="none"/>
        <c:minorTickMark val="none"/>
        <c:tickLblPos val="nextTo"/>
        <c:txPr>
          <a:bodyPr/>
          <a:lstStyle/>
          <a:p>
            <a:pPr>
              <a:defRPr sz="900">
                <a:latin typeface="Cambria" pitchFamily="18" charset="0"/>
              </a:defRPr>
            </a:pPr>
            <a:endParaRPr lang="en-US"/>
          </a:p>
        </c:txPr>
        <c:crossAx val="-2081813912"/>
        <c:crosses val="autoZero"/>
        <c:crossBetween val="midCat"/>
      </c:valAx>
      <c:spPr>
        <a:noFill/>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00202570921524"/>
          <c:y val="0.0428188865311768"/>
          <c:w val="0.935726093836106"/>
          <c:h val="0.722679512128316"/>
        </c:manualLayout>
      </c:layout>
      <c:barChart>
        <c:barDir val="col"/>
        <c:grouping val="stacked"/>
        <c:varyColors val="0"/>
        <c:ser>
          <c:idx val="0"/>
          <c:order val="0"/>
          <c:tx>
            <c:strRef>
              <c:f>'absolute values'!$B$157</c:f>
              <c:strCache>
                <c:ptCount val="1"/>
                <c:pt idx="0">
                  <c:v>1980-5</c:v>
                </c:pt>
              </c:strCache>
            </c:strRef>
          </c:tx>
          <c:spPr>
            <a:solidFill>
              <a:schemeClr val="tx1"/>
            </a:solidFill>
            <a:ln>
              <a:noFill/>
            </a:ln>
          </c:spPr>
          <c:invertIfNegative val="0"/>
          <c:dLbls>
            <c:spPr>
              <a:noFill/>
            </c:spPr>
            <c:txPr>
              <a:bodyPr/>
              <a:lstStyle/>
              <a:p>
                <a:pPr>
                  <a:defRPr sz="700">
                    <a:solidFill>
                      <a:schemeClr val="bg1"/>
                    </a:solidFill>
                    <a:latin typeface="Cambria" pitchFamily="18" charset="0"/>
                  </a:defRPr>
                </a:pPr>
                <a:endParaRPr lang="en-US"/>
              </a:p>
            </c:txPr>
            <c:dLblPos val="inEnd"/>
            <c:showLegendKey val="0"/>
            <c:showVal val="1"/>
            <c:showCatName val="0"/>
            <c:showSerName val="0"/>
            <c:showPercent val="0"/>
            <c:showBubbleSize val="0"/>
            <c:showLeaderLines val="0"/>
          </c:dLbls>
          <c:cat>
            <c:strRef>
              <c:f>'absolute values'!$A$158:$A$171</c:f>
              <c:strCache>
                <c:ptCount val="14"/>
                <c:pt idx="0">
                  <c:v>US</c:v>
                </c:pt>
                <c:pt idx="1">
                  <c:v>Spain</c:v>
                </c:pt>
                <c:pt idx="2">
                  <c:v>Italy</c:v>
                </c:pt>
                <c:pt idx="3">
                  <c:v>Ireland</c:v>
                </c:pt>
                <c:pt idx="4">
                  <c:v>Canada</c:v>
                </c:pt>
                <c:pt idx="5">
                  <c:v>Australia</c:v>
                </c:pt>
                <c:pt idx="6">
                  <c:v>UK</c:v>
                </c:pt>
                <c:pt idx="7">
                  <c:v>France</c:v>
                </c:pt>
                <c:pt idx="8">
                  <c:v>Denmark</c:v>
                </c:pt>
                <c:pt idx="9">
                  <c:v>Germany</c:v>
                </c:pt>
                <c:pt idx="10">
                  <c:v>Norway</c:v>
                </c:pt>
                <c:pt idx="11">
                  <c:v>Netherlands</c:v>
                </c:pt>
                <c:pt idx="12">
                  <c:v>Finland</c:v>
                </c:pt>
                <c:pt idx="13">
                  <c:v>Sweden</c:v>
                </c:pt>
              </c:strCache>
            </c:strRef>
          </c:cat>
          <c:val>
            <c:numRef>
              <c:f>'absolute values'!$B$158:$B$171</c:f>
              <c:numCache>
                <c:formatCode>0.00</c:formatCode>
                <c:ptCount val="14"/>
                <c:pt idx="0">
                  <c:v>4.9</c:v>
                </c:pt>
                <c:pt idx="1">
                  <c:v>4.37</c:v>
                </c:pt>
                <c:pt idx="2">
                  <c:v>4.264999999999985</c:v>
                </c:pt>
                <c:pt idx="3">
                  <c:v>4.189999999999999</c:v>
                </c:pt>
                <c:pt idx="4">
                  <c:v>3.954999999999999</c:v>
                </c:pt>
                <c:pt idx="5">
                  <c:v>3.93</c:v>
                </c:pt>
                <c:pt idx="6">
                  <c:v>3.6</c:v>
                </c:pt>
                <c:pt idx="7">
                  <c:v>3.425</c:v>
                </c:pt>
                <c:pt idx="8">
                  <c:v>3.2</c:v>
                </c:pt>
                <c:pt idx="9">
                  <c:v>3.015</c:v>
                </c:pt>
                <c:pt idx="10">
                  <c:v>2.845</c:v>
                </c:pt>
                <c:pt idx="11">
                  <c:v>2.82</c:v>
                </c:pt>
                <c:pt idx="12">
                  <c:v>2.57</c:v>
                </c:pt>
                <c:pt idx="13">
                  <c:v>2.525</c:v>
                </c:pt>
              </c:numCache>
            </c:numRef>
          </c:val>
        </c:ser>
        <c:dLbls>
          <c:showLegendKey val="0"/>
          <c:showVal val="0"/>
          <c:showCatName val="0"/>
          <c:showSerName val="0"/>
          <c:showPercent val="0"/>
          <c:showBubbleSize val="0"/>
        </c:dLbls>
        <c:gapWidth val="118"/>
        <c:overlap val="100"/>
        <c:axId val="-2054603192"/>
        <c:axId val="-2107121224"/>
      </c:barChart>
      <c:lineChart>
        <c:grouping val="standard"/>
        <c:varyColors val="0"/>
        <c:ser>
          <c:idx val="1"/>
          <c:order val="1"/>
          <c:tx>
            <c:strRef>
              <c:f>'absolute values'!$C$157</c:f>
              <c:strCache>
                <c:ptCount val="1"/>
                <c:pt idx="0">
                  <c:v>2005-8</c:v>
                </c:pt>
              </c:strCache>
            </c:strRef>
          </c:tx>
          <c:spPr>
            <a:ln>
              <a:noFill/>
            </a:ln>
          </c:spPr>
          <c:marker>
            <c:symbol val="dash"/>
            <c:size val="16"/>
            <c:spPr>
              <a:solidFill>
                <a:schemeClr val="bg1">
                  <a:lumMod val="50000"/>
                </a:schemeClr>
              </a:solidFill>
              <a:ln>
                <a:noFill/>
              </a:ln>
            </c:spPr>
          </c:marker>
          <c:dLbls>
            <c:dLbl>
              <c:idx val="0"/>
              <c:layout>
                <c:manualLayout>
                  <c:x val="-0.0452661286766327"/>
                  <c:y val="-0.0281329586195461"/>
                </c:manualLayout>
              </c:layout>
              <c:dLblPos val="r"/>
              <c:showLegendKey val="0"/>
              <c:showVal val="1"/>
              <c:showCatName val="0"/>
              <c:showSerName val="0"/>
              <c:showPercent val="0"/>
              <c:showBubbleSize val="0"/>
            </c:dLbl>
            <c:dLbl>
              <c:idx val="1"/>
              <c:layout>
                <c:manualLayout>
                  <c:x val="-0.0452661286766327"/>
                  <c:y val="-0.0334863922069014"/>
                </c:manualLayout>
              </c:layout>
              <c:dLblPos val="r"/>
              <c:showLegendKey val="0"/>
              <c:showVal val="1"/>
              <c:showCatName val="0"/>
              <c:showSerName val="0"/>
              <c:showPercent val="0"/>
              <c:showBubbleSize val="0"/>
            </c:dLbl>
            <c:dLbl>
              <c:idx val="2"/>
              <c:layout>
                <c:manualLayout>
                  <c:x val="-0.0452661286766327"/>
                  <c:y val="-0.0295937661586126"/>
                </c:manualLayout>
              </c:layout>
              <c:dLblPos val="r"/>
              <c:showLegendKey val="0"/>
              <c:showVal val="1"/>
              <c:showCatName val="0"/>
              <c:showSerName val="0"/>
              <c:showPercent val="0"/>
              <c:showBubbleSize val="0"/>
            </c:dLbl>
            <c:dLbl>
              <c:idx val="3"/>
              <c:layout>
                <c:manualLayout>
                  <c:x val="-0.00998809366318297"/>
                  <c:y val="0.00154724222769778"/>
                </c:manualLayout>
              </c:layout>
              <c:dLblPos val="r"/>
              <c:showLegendKey val="0"/>
              <c:showVal val="1"/>
              <c:showCatName val="0"/>
              <c:showSerName val="0"/>
              <c:showPercent val="0"/>
              <c:showBubbleSize val="0"/>
            </c:dLbl>
            <c:dLbl>
              <c:idx val="4"/>
              <c:layout>
                <c:manualLayout>
                  <c:x val="-0.0452661286766327"/>
                  <c:y val="-0.0295937661586126"/>
                </c:manualLayout>
              </c:layout>
              <c:dLblPos val="r"/>
              <c:showLegendKey val="0"/>
              <c:showVal val="1"/>
              <c:showCatName val="0"/>
              <c:showSerName val="0"/>
              <c:showPercent val="0"/>
              <c:showBubbleSize val="0"/>
            </c:dLbl>
            <c:dLbl>
              <c:idx val="5"/>
              <c:layout>
                <c:manualLayout>
                  <c:x val="-0.0452661286766327"/>
                  <c:y val="-0.0257011401103244"/>
                </c:manualLayout>
              </c:layout>
              <c:dLblPos val="r"/>
              <c:showLegendKey val="0"/>
              <c:showVal val="1"/>
              <c:showCatName val="0"/>
              <c:showSerName val="0"/>
              <c:showPercent val="0"/>
              <c:showBubbleSize val="0"/>
            </c:dLbl>
            <c:dLbl>
              <c:idx val="6"/>
              <c:layout>
                <c:manualLayout>
                  <c:x val="-0.0452661286766327"/>
                  <c:y val="-0.0257011401103244"/>
                </c:manualLayout>
              </c:layout>
              <c:dLblPos val="r"/>
              <c:showLegendKey val="0"/>
              <c:showVal val="1"/>
              <c:showCatName val="0"/>
              <c:showSerName val="0"/>
              <c:showPercent val="0"/>
              <c:showBubbleSize val="0"/>
            </c:dLbl>
            <c:dLbl>
              <c:idx val="7"/>
              <c:layout>
                <c:manualLayout>
                  <c:x val="-0.0452661286766327"/>
                  <c:y val="-0.0257011401103244"/>
                </c:manualLayout>
              </c:layout>
              <c:dLblPos val="r"/>
              <c:showLegendKey val="0"/>
              <c:showVal val="1"/>
              <c:showCatName val="0"/>
              <c:showSerName val="0"/>
              <c:showPercent val="0"/>
              <c:showBubbleSize val="0"/>
            </c:dLbl>
            <c:dLbl>
              <c:idx val="8"/>
              <c:layout>
                <c:manualLayout>
                  <c:x val="-0.0143978480398642"/>
                  <c:y val="0.0249029985174306"/>
                </c:manualLayout>
              </c:layout>
              <c:dLblPos val="r"/>
              <c:showLegendKey val="0"/>
              <c:showVal val="1"/>
              <c:showCatName val="0"/>
              <c:showSerName val="0"/>
              <c:showPercent val="0"/>
              <c:showBubbleSize val="0"/>
            </c:dLbl>
            <c:dLbl>
              <c:idx val="9"/>
              <c:layout>
                <c:manualLayout>
                  <c:x val="-0.0452661286766327"/>
                  <c:y val="-0.0257011401103244"/>
                </c:manualLayout>
              </c:layout>
              <c:dLblPos val="r"/>
              <c:showLegendKey val="0"/>
              <c:showVal val="1"/>
              <c:showCatName val="0"/>
              <c:showSerName val="0"/>
              <c:showPercent val="0"/>
              <c:showBubbleSize val="0"/>
            </c:dLbl>
            <c:dLbl>
              <c:idx val="10"/>
              <c:layout>
                <c:manualLayout>
                  <c:x val="-0.0077832164748425"/>
                  <c:y val="-0.00234538382059104"/>
                </c:manualLayout>
              </c:layout>
              <c:dLblPos val="r"/>
              <c:showLegendKey val="0"/>
              <c:showVal val="1"/>
              <c:showCatName val="0"/>
              <c:showSerName val="0"/>
              <c:showPercent val="0"/>
              <c:showBubbleSize val="0"/>
            </c:dLbl>
            <c:dLbl>
              <c:idx val="11"/>
              <c:layout>
                <c:manualLayout>
                  <c:x val="-0.0452661286766327"/>
                  <c:y val="-0.0257011401103244"/>
                </c:manualLayout>
              </c:layout>
              <c:dLblPos val="r"/>
              <c:showLegendKey val="0"/>
              <c:showVal val="1"/>
              <c:showCatName val="0"/>
              <c:showSerName val="0"/>
              <c:showPercent val="0"/>
              <c:showBubbleSize val="0"/>
            </c:dLbl>
            <c:dLbl>
              <c:idx val="12"/>
              <c:layout>
                <c:manualLayout>
                  <c:x val="-0.0452661286766327"/>
                  <c:y val="-0.0257011401103244"/>
                </c:manualLayout>
              </c:layout>
              <c:dLblPos val="r"/>
              <c:showLegendKey val="0"/>
              <c:showVal val="1"/>
              <c:showCatName val="0"/>
              <c:showSerName val="0"/>
              <c:showPercent val="0"/>
              <c:showBubbleSize val="0"/>
            </c:dLbl>
            <c:dLbl>
              <c:idx val="13"/>
              <c:layout>
                <c:manualLayout>
                  <c:x val="-0.036659989534646"/>
                  <c:y val="-0.0257011401103244"/>
                </c:manualLayout>
              </c:layout>
              <c:dLblPos val="r"/>
              <c:showLegendKey val="0"/>
              <c:showVal val="1"/>
              <c:showCatName val="0"/>
              <c:showSerName val="0"/>
              <c:showPercent val="0"/>
              <c:showBubbleSize val="0"/>
            </c:dLbl>
            <c:txPr>
              <a:bodyPr/>
              <a:lstStyle/>
              <a:p>
                <a:pPr>
                  <a:defRPr sz="700">
                    <a:latin typeface="Cambria" pitchFamily="18" charset="0"/>
                  </a:defRPr>
                </a:pPr>
                <a:endParaRPr lang="en-US"/>
              </a:p>
            </c:txPr>
            <c:dLblPos val="t"/>
            <c:showLegendKey val="0"/>
            <c:showVal val="1"/>
            <c:showCatName val="0"/>
            <c:showSerName val="0"/>
            <c:showPercent val="0"/>
            <c:showBubbleSize val="0"/>
            <c:showLeaderLines val="0"/>
          </c:dLbls>
          <c:cat>
            <c:strRef>
              <c:f>'absolute values'!$A$158:$A$171</c:f>
              <c:strCache>
                <c:ptCount val="14"/>
                <c:pt idx="0">
                  <c:v>US</c:v>
                </c:pt>
                <c:pt idx="1">
                  <c:v>Spain</c:v>
                </c:pt>
                <c:pt idx="2">
                  <c:v>Italy</c:v>
                </c:pt>
                <c:pt idx="3">
                  <c:v>Ireland</c:v>
                </c:pt>
                <c:pt idx="4">
                  <c:v>Canada</c:v>
                </c:pt>
                <c:pt idx="5">
                  <c:v>Australia</c:v>
                </c:pt>
                <c:pt idx="6">
                  <c:v>UK</c:v>
                </c:pt>
                <c:pt idx="7">
                  <c:v>France</c:v>
                </c:pt>
                <c:pt idx="8">
                  <c:v>Denmark</c:v>
                </c:pt>
                <c:pt idx="9">
                  <c:v>Germany</c:v>
                </c:pt>
                <c:pt idx="10">
                  <c:v>Norway</c:v>
                </c:pt>
                <c:pt idx="11">
                  <c:v>Netherlands</c:v>
                </c:pt>
                <c:pt idx="12">
                  <c:v>Finland</c:v>
                </c:pt>
                <c:pt idx="13">
                  <c:v>Sweden</c:v>
                </c:pt>
              </c:strCache>
            </c:strRef>
          </c:cat>
          <c:val>
            <c:numRef>
              <c:f>'absolute values'!$C$158:$C$171</c:f>
              <c:numCache>
                <c:formatCode>0.00</c:formatCode>
                <c:ptCount val="14"/>
                <c:pt idx="0">
                  <c:v>5.649999999999998</c:v>
                </c:pt>
                <c:pt idx="1">
                  <c:v>4.375</c:v>
                </c:pt>
                <c:pt idx="2">
                  <c:v>4.324999999999965</c:v>
                </c:pt>
                <c:pt idx="3">
                  <c:v>4.14</c:v>
                </c:pt>
                <c:pt idx="4">
                  <c:v>4.235</c:v>
                </c:pt>
                <c:pt idx="5">
                  <c:v>4.189999999999999</c:v>
                </c:pt>
                <c:pt idx="6">
                  <c:v>4.79</c:v>
                </c:pt>
                <c:pt idx="7">
                  <c:v>3.53</c:v>
                </c:pt>
                <c:pt idx="8">
                  <c:v>2.77</c:v>
                </c:pt>
                <c:pt idx="9">
                  <c:v>3.5</c:v>
                </c:pt>
                <c:pt idx="10">
                  <c:v>2.84</c:v>
                </c:pt>
                <c:pt idx="11">
                  <c:v>2.99</c:v>
                </c:pt>
                <c:pt idx="12">
                  <c:v>3.1</c:v>
                </c:pt>
                <c:pt idx="13">
                  <c:v>2.809999999999999</c:v>
                </c:pt>
              </c:numCache>
            </c:numRef>
          </c:val>
          <c:smooth val="0"/>
        </c:ser>
        <c:dLbls>
          <c:showLegendKey val="0"/>
          <c:showVal val="0"/>
          <c:showCatName val="0"/>
          <c:showSerName val="0"/>
          <c:showPercent val="0"/>
          <c:showBubbleSize val="0"/>
        </c:dLbls>
        <c:marker val="1"/>
        <c:smooth val="0"/>
        <c:axId val="-2054603192"/>
        <c:axId val="-2107121224"/>
      </c:lineChart>
      <c:catAx>
        <c:axId val="-2054603192"/>
        <c:scaling>
          <c:orientation val="minMax"/>
        </c:scaling>
        <c:delete val="0"/>
        <c:axPos val="b"/>
        <c:majorTickMark val="out"/>
        <c:minorTickMark val="none"/>
        <c:tickLblPos val="nextTo"/>
        <c:txPr>
          <a:bodyPr/>
          <a:lstStyle/>
          <a:p>
            <a:pPr>
              <a:defRPr sz="800">
                <a:latin typeface="Cambria" pitchFamily="18" charset="0"/>
              </a:defRPr>
            </a:pPr>
            <a:endParaRPr lang="en-US"/>
          </a:p>
        </c:txPr>
        <c:crossAx val="-2107121224"/>
        <c:crosses val="autoZero"/>
        <c:auto val="1"/>
        <c:lblAlgn val="ctr"/>
        <c:lblOffset val="100"/>
        <c:noMultiLvlLbl val="0"/>
      </c:catAx>
      <c:valAx>
        <c:axId val="-2107121224"/>
        <c:scaling>
          <c:orientation val="minMax"/>
        </c:scaling>
        <c:delete val="0"/>
        <c:axPos val="l"/>
        <c:majorGridlines>
          <c:spPr>
            <a:ln>
              <a:solidFill>
                <a:sysClr val="window" lastClr="FFFFFF">
                  <a:lumMod val="65000"/>
                </a:sysClr>
              </a:solidFill>
            </a:ln>
          </c:spPr>
        </c:majorGridlines>
        <c:numFmt formatCode="0" sourceLinked="0"/>
        <c:majorTickMark val="out"/>
        <c:minorTickMark val="none"/>
        <c:tickLblPos val="nextTo"/>
        <c:txPr>
          <a:bodyPr/>
          <a:lstStyle/>
          <a:p>
            <a:pPr>
              <a:defRPr sz="800">
                <a:latin typeface="Cambria" pitchFamily="18" charset="0"/>
              </a:defRPr>
            </a:pPr>
            <a:endParaRPr lang="en-US"/>
          </a:p>
        </c:txPr>
        <c:crossAx val="-2054603192"/>
        <c:crosses val="autoZero"/>
        <c:crossBetween val="between"/>
      </c:valAx>
    </c:plotArea>
    <c:legend>
      <c:legendPos val="b"/>
      <c:layout>
        <c:manualLayout>
          <c:xMode val="edge"/>
          <c:yMode val="edge"/>
          <c:x val="0.417399752114319"/>
          <c:y val="0.826597784008163"/>
          <c:w val="0.131249878487411"/>
          <c:h val="0.0403412419355105"/>
        </c:manualLayout>
      </c:layout>
      <c:overlay val="0"/>
      <c:txPr>
        <a:bodyPr/>
        <a:lstStyle/>
        <a:p>
          <a:pPr>
            <a:defRPr sz="800" b="1">
              <a:latin typeface="Cambria" pitchFamily="18" charset="0"/>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'Data for Growth-Ineq Scatter'!$I$42</c:f>
              <c:strCache>
                <c:ptCount val="1"/>
                <c:pt idx="0">
                  <c:v>gini00</c:v>
                </c:pt>
              </c:strCache>
            </c:strRef>
          </c:tx>
          <c:spPr>
            <a:ln w="28575">
              <a:noFill/>
            </a:ln>
          </c:spPr>
          <c:marker>
            <c:symbol val="diamond"/>
            <c:size val="4"/>
            <c:spPr>
              <a:solidFill>
                <a:schemeClr val="tx1"/>
              </a:solidFill>
              <a:ln>
                <a:solidFill>
                  <a:schemeClr val="tx1"/>
                </a:solidFill>
              </a:ln>
            </c:spPr>
          </c:marker>
          <c:dLbls>
            <c:dLbl>
              <c:idx val="0"/>
              <c:layout>
                <c:manualLayout>
                  <c:x val="-0.0252875587105268"/>
                  <c:y val="0.0355219806807328"/>
                </c:manualLayout>
              </c:layout>
              <c:tx>
                <c:rich>
                  <a:bodyPr/>
                  <a:lstStyle/>
                  <a:p>
                    <a:r>
                      <a:rPr lang="en-US" sz="600">
                        <a:latin typeface="Cambria" pitchFamily="18" charset="0"/>
                      </a:rPr>
                      <a:t>Austria</a:t>
                    </a:r>
                    <a:endParaRPr lang="en-US"/>
                  </a:p>
                </c:rich>
              </c:tx>
              <c:dLblPos val="r"/>
              <c:showLegendKey val="0"/>
              <c:showVal val="1"/>
              <c:showCatName val="0"/>
              <c:showSerName val="0"/>
              <c:showPercent val="0"/>
              <c:showBubbleSize val="0"/>
            </c:dLbl>
            <c:dLbl>
              <c:idx val="1"/>
              <c:layout>
                <c:manualLayout>
                  <c:x val="-0.00828268237124317"/>
                  <c:y val="-0.000103791620089008"/>
                </c:manualLayout>
              </c:layout>
              <c:tx>
                <c:rich>
                  <a:bodyPr/>
                  <a:lstStyle/>
                  <a:p>
                    <a:r>
                      <a:rPr lang="en-US" sz="600">
                        <a:latin typeface="Cambria" pitchFamily="18" charset="0"/>
                      </a:rPr>
                      <a:t>Australia</a:t>
                    </a:r>
                    <a:endParaRPr lang="en-US"/>
                  </a:p>
                </c:rich>
              </c:tx>
              <c:dLblPos val="r"/>
              <c:showLegendKey val="0"/>
              <c:showVal val="1"/>
              <c:showCatName val="0"/>
              <c:showSerName val="0"/>
              <c:showPercent val="0"/>
              <c:showBubbleSize val="0"/>
            </c:dLbl>
            <c:dLbl>
              <c:idx val="2"/>
              <c:layout/>
              <c:tx>
                <c:strRef>
                  <c:f>'Data for Growth-Ineq Scatter'!$A$45</c:f>
                  <c:strCache>
                    <c:ptCount val="1"/>
                    <c:pt idx="0">
                      <c:v>BE</c:v>
                    </c:pt>
                  </c:strCache>
                </c:strRef>
              </c:tx>
              <c:dLblPos val="t"/>
              <c:showLegendKey val="0"/>
              <c:showVal val="1"/>
              <c:showCatName val="0"/>
              <c:showSerName val="0"/>
              <c:showPercent val="0"/>
              <c:showBubbleSize val="0"/>
            </c:dLbl>
            <c:dLbl>
              <c:idx val="3"/>
              <c:layout/>
              <c:tx>
                <c:strRef>
                  <c:f>'Data for Growth-Ineq Scatter'!$A$46</c:f>
                  <c:strCache>
                    <c:ptCount val="1"/>
                    <c:pt idx="0">
                      <c:v>CA</c:v>
                    </c:pt>
                  </c:strCache>
                </c:strRef>
              </c:tx>
              <c:dLblPos val="t"/>
              <c:showLegendKey val="0"/>
              <c:showVal val="1"/>
              <c:showCatName val="0"/>
              <c:showSerName val="0"/>
              <c:showPercent val="0"/>
              <c:showBubbleSize val="0"/>
            </c:dLbl>
            <c:dLbl>
              <c:idx val="4"/>
              <c:layout>
                <c:manualLayout>
                  <c:x val="-0.0407020902870674"/>
                  <c:y val="0.0117714658135184"/>
                </c:manualLayout>
              </c:layout>
              <c:tx>
                <c:strRef>
                  <c:f>'Data for Growth-Ineq Scatter'!$A$47</c:f>
                  <c:strCache>
                    <c:ptCount val="1"/>
                    <c:pt idx="0">
                      <c:v>CH</c:v>
                    </c:pt>
                  </c:strCache>
                </c:strRef>
              </c:tx>
              <c:dLblPos val="r"/>
              <c:showLegendKey val="0"/>
              <c:showVal val="1"/>
              <c:showCatName val="0"/>
              <c:showSerName val="0"/>
              <c:showPercent val="0"/>
              <c:showBubbleSize val="0"/>
            </c:dLbl>
            <c:dLbl>
              <c:idx val="5"/>
              <c:layout>
                <c:manualLayout>
                  <c:x val="-0.0254231217973648"/>
                  <c:y val="-0.0357295639209108"/>
                </c:manualLayout>
              </c:layout>
              <c:tx>
                <c:rich>
                  <a:bodyPr/>
                  <a:lstStyle/>
                  <a:p>
                    <a:r>
                      <a:rPr lang="en-US" sz="600">
                        <a:latin typeface="Cambria" pitchFamily="18" charset="0"/>
                      </a:rPr>
                      <a:t>Germany</a:t>
                    </a:r>
                    <a:endParaRPr lang="en-US"/>
                  </a:p>
                </c:rich>
              </c:tx>
              <c:dLblPos val="r"/>
              <c:showLegendKey val="0"/>
              <c:showVal val="1"/>
              <c:showCatName val="0"/>
              <c:showSerName val="0"/>
              <c:showPercent val="0"/>
              <c:showBubbleSize val="0"/>
            </c:dLbl>
            <c:dLbl>
              <c:idx val="6"/>
              <c:layout>
                <c:manualLayout>
                  <c:x val="-0.0366801574446451"/>
                  <c:y val="-0.0416671926377144"/>
                </c:manualLayout>
              </c:layout>
              <c:tx>
                <c:rich>
                  <a:bodyPr/>
                  <a:lstStyle/>
                  <a:p>
                    <a:r>
                      <a:rPr lang="en-US" sz="600">
                        <a:latin typeface="Cambria" pitchFamily="18" charset="0"/>
                      </a:rPr>
                      <a:t>Denmark</a:t>
                    </a:r>
                    <a:endParaRPr lang="en-US"/>
                  </a:p>
                </c:rich>
              </c:tx>
              <c:dLblPos val="r"/>
              <c:showLegendKey val="0"/>
              <c:showVal val="1"/>
              <c:showCatName val="0"/>
              <c:showSerName val="0"/>
              <c:showPercent val="0"/>
              <c:showBubbleSize val="0"/>
            </c:dLbl>
            <c:dLbl>
              <c:idx val="7"/>
              <c:layout>
                <c:manualLayout>
                  <c:x val="-0.0460536696483138"/>
                  <c:y val="0.0414596093975364"/>
                </c:manualLayout>
              </c:layout>
              <c:tx>
                <c:rich>
                  <a:bodyPr/>
                  <a:lstStyle/>
                  <a:p>
                    <a:r>
                      <a:rPr lang="en-US" sz="600">
                        <a:latin typeface="Cambria" pitchFamily="18" charset="0"/>
                      </a:rPr>
                      <a:t>Spain</a:t>
                    </a:r>
                    <a:endParaRPr lang="en-US"/>
                  </a:p>
                </c:rich>
              </c:tx>
              <c:dLblPos val="r"/>
              <c:showLegendKey val="0"/>
              <c:showVal val="1"/>
              <c:showCatName val="0"/>
              <c:showSerName val="0"/>
              <c:showPercent val="0"/>
              <c:showBubbleSize val="0"/>
            </c:dLbl>
            <c:dLbl>
              <c:idx val="8"/>
              <c:layout>
                <c:manualLayout>
                  <c:x val="-0.00777786800121389"/>
                  <c:y val="0.0117714658135184"/>
                </c:manualLayout>
              </c:layout>
              <c:tx>
                <c:rich>
                  <a:bodyPr/>
                  <a:lstStyle/>
                  <a:p>
                    <a:r>
                      <a:rPr lang="en-US" sz="600">
                        <a:latin typeface="Cambria" pitchFamily="18" charset="0"/>
                      </a:rPr>
                      <a:t>Finland</a:t>
                    </a:r>
                    <a:endParaRPr lang="en-US"/>
                  </a:p>
                </c:rich>
              </c:tx>
              <c:dLblPos val="r"/>
              <c:showLegendKey val="0"/>
              <c:showVal val="1"/>
              <c:showCatName val="0"/>
              <c:showSerName val="0"/>
              <c:showPercent val="0"/>
              <c:showBubbleSize val="0"/>
            </c:dLbl>
            <c:dLbl>
              <c:idx val="9"/>
              <c:layout>
                <c:manualLayout>
                  <c:x val="-0.0118811728856732"/>
                  <c:y val="-0.0238543064873041"/>
                </c:manualLayout>
              </c:layout>
              <c:tx>
                <c:rich>
                  <a:bodyPr/>
                  <a:lstStyle/>
                  <a:p>
                    <a:r>
                      <a:rPr lang="en-US" sz="600">
                        <a:latin typeface="Cambria" pitchFamily="18" charset="0"/>
                      </a:rPr>
                      <a:t>France</a:t>
                    </a:r>
                    <a:endParaRPr lang="en-US"/>
                  </a:p>
                </c:rich>
              </c:tx>
              <c:dLblPos val="r"/>
              <c:showLegendKey val="0"/>
              <c:showVal val="1"/>
              <c:showCatName val="0"/>
              <c:showSerName val="0"/>
              <c:showPercent val="0"/>
              <c:showBubbleSize val="0"/>
            </c:dLbl>
            <c:dLbl>
              <c:idx val="10"/>
              <c:layout/>
              <c:tx>
                <c:rich>
                  <a:bodyPr/>
                  <a:lstStyle/>
                  <a:p>
                    <a:pPr>
                      <a:defRPr sz="700">
                        <a:latin typeface="Cambria" pitchFamily="18" charset="0"/>
                      </a:defRPr>
                    </a:pPr>
                    <a:r>
                      <a:rPr lang="en-US" sz="700">
                        <a:latin typeface="Cambria" pitchFamily="18" charset="0"/>
                      </a:rPr>
                      <a:t>Ireland</a:t>
                    </a:r>
                    <a:endParaRPr lang="en-US" sz="700"/>
                  </a:p>
                </c:rich>
              </c:tx>
              <c:spPr/>
              <c:dLblPos val="t"/>
              <c:showLegendKey val="0"/>
              <c:showVal val="1"/>
              <c:showCatName val="0"/>
              <c:showSerName val="0"/>
              <c:showPercent val="0"/>
              <c:showBubbleSize val="0"/>
            </c:dLbl>
            <c:dLbl>
              <c:idx val="11"/>
              <c:layout>
                <c:manualLayout>
                  <c:x val="-0.0233389034433538"/>
                  <c:y val="-0.0476048213545184"/>
                </c:manualLayout>
              </c:layout>
              <c:tx>
                <c:rich>
                  <a:bodyPr/>
                  <a:lstStyle/>
                  <a:p>
                    <a:r>
                      <a:rPr lang="en-US" sz="600">
                        <a:latin typeface="Cambria" pitchFamily="18" charset="0"/>
                      </a:rPr>
                      <a:t>Italy</a:t>
                    </a:r>
                    <a:endParaRPr lang="en-US"/>
                  </a:p>
                </c:rich>
              </c:tx>
              <c:dLblPos val="r"/>
              <c:showLegendKey val="0"/>
              <c:showVal val="1"/>
              <c:showCatName val="0"/>
              <c:showSerName val="0"/>
              <c:showPercent val="0"/>
              <c:showBubbleSize val="0"/>
            </c:dLbl>
            <c:dLbl>
              <c:idx val="12"/>
              <c:layout>
                <c:manualLayout>
                  <c:x val="-0.0100357712180592"/>
                  <c:y val="-0.000103791620088981"/>
                </c:manualLayout>
              </c:layout>
              <c:tx>
                <c:rich>
                  <a:bodyPr/>
                  <a:lstStyle/>
                  <a:p>
                    <a:r>
                      <a:rPr lang="en-US" sz="600">
                        <a:latin typeface="Cambria" pitchFamily="18" charset="0"/>
                      </a:rPr>
                      <a:t>Japan</a:t>
                    </a:r>
                    <a:endParaRPr lang="en-US"/>
                  </a:p>
                </c:rich>
              </c:tx>
              <c:dLblPos val="r"/>
              <c:showLegendKey val="0"/>
              <c:showVal val="1"/>
              <c:showCatName val="0"/>
              <c:showSerName val="0"/>
              <c:showPercent val="0"/>
              <c:showBubbleSize val="0"/>
            </c:dLbl>
            <c:dLbl>
              <c:idx val="13"/>
              <c:layout>
                <c:manualLayout>
                  <c:x val="-0.0339718018522397"/>
                  <c:y val="-0.0535424500713217"/>
                </c:manualLayout>
              </c:layout>
              <c:tx>
                <c:rich>
                  <a:bodyPr/>
                  <a:lstStyle/>
                  <a:p>
                    <a:pPr>
                      <a:defRPr sz="700">
                        <a:latin typeface="Cambria" pitchFamily="18" charset="0"/>
                      </a:defRPr>
                    </a:pPr>
                    <a:r>
                      <a:rPr lang="en-US" sz="700">
                        <a:latin typeface="Cambria" pitchFamily="18" charset="0"/>
                      </a:rPr>
                      <a:t>Korea</a:t>
                    </a:r>
                    <a:endParaRPr lang="en-US" sz="700"/>
                  </a:p>
                </c:rich>
              </c:tx>
              <c:spPr/>
              <c:dLblPos val="r"/>
              <c:showLegendKey val="0"/>
              <c:showVal val="1"/>
              <c:showCatName val="0"/>
              <c:showSerName val="0"/>
              <c:showPercent val="0"/>
              <c:showBubbleSize val="0"/>
            </c:dLbl>
            <c:dLbl>
              <c:idx val="14"/>
              <c:layout/>
              <c:tx>
                <c:strRef>
                  <c:f>'Data for Growth-Ineq Scatter'!$A$57</c:f>
                  <c:strCache>
                    <c:ptCount val="1"/>
                    <c:pt idx="0">
                      <c:v>NL</c:v>
                    </c:pt>
                  </c:strCache>
                </c:strRef>
              </c:tx>
              <c:dLblPos val="t"/>
              <c:showLegendKey val="0"/>
              <c:showVal val="1"/>
              <c:showCatName val="0"/>
              <c:showSerName val="0"/>
              <c:showPercent val="0"/>
              <c:showBubbleSize val="0"/>
            </c:dLbl>
            <c:dLbl>
              <c:idx val="15"/>
              <c:layout>
                <c:manualLayout>
                  <c:x val="-0.0108607743165219"/>
                  <c:y val="-0.000103791620089008"/>
                </c:manualLayout>
              </c:layout>
              <c:tx>
                <c:rich>
                  <a:bodyPr/>
                  <a:lstStyle/>
                  <a:p>
                    <a:r>
                      <a:rPr lang="en-US" sz="600">
                        <a:latin typeface="Cambria" pitchFamily="18" charset="0"/>
                      </a:rPr>
                      <a:t>Norway</a:t>
                    </a:r>
                    <a:endParaRPr lang="en-US"/>
                  </a:p>
                </c:rich>
              </c:tx>
              <c:dLblPos val="r"/>
              <c:showLegendKey val="0"/>
              <c:showVal val="1"/>
              <c:showCatName val="0"/>
              <c:showSerName val="0"/>
              <c:showPercent val="0"/>
              <c:showBubbleSize val="0"/>
            </c:dLbl>
            <c:dLbl>
              <c:idx val="16"/>
              <c:layout/>
              <c:tx>
                <c:strRef>
                  <c:f>'Data for Growth-Ineq Scatter'!$A$59</c:f>
                  <c:strCache>
                    <c:ptCount val="1"/>
                    <c:pt idx="0">
                      <c:v>NZ</c:v>
                    </c:pt>
                  </c:strCache>
                </c:strRef>
              </c:tx>
              <c:dLblPos val="t"/>
              <c:showLegendKey val="0"/>
              <c:showVal val="1"/>
              <c:showCatName val="0"/>
              <c:showSerName val="0"/>
              <c:showPercent val="0"/>
              <c:showBubbleSize val="0"/>
            </c:dLbl>
            <c:dLbl>
              <c:idx val="17"/>
              <c:layout>
                <c:manualLayout>
                  <c:x val="-0.0351983657211726"/>
                  <c:y val="0.0295843519639292"/>
                </c:manualLayout>
              </c:layout>
              <c:tx>
                <c:rich>
                  <a:bodyPr/>
                  <a:lstStyle/>
                  <a:p>
                    <a:r>
                      <a:rPr lang="en-US" sz="600">
                        <a:latin typeface="Cambria" pitchFamily="18" charset="0"/>
                      </a:rPr>
                      <a:t>Sweden</a:t>
                    </a:r>
                    <a:endParaRPr lang="en-US"/>
                  </a:p>
                </c:rich>
              </c:tx>
              <c:dLblPos val="r"/>
              <c:showLegendKey val="0"/>
              <c:showVal val="1"/>
              <c:showCatName val="0"/>
              <c:showSerName val="0"/>
              <c:showPercent val="0"/>
              <c:showBubbleSize val="0"/>
            </c:dLbl>
            <c:dLbl>
              <c:idx val="18"/>
              <c:layout>
                <c:manualLayout>
                  <c:x val="-0.0387154841935663"/>
                  <c:y val="-0.0238543064873041"/>
                </c:manualLayout>
              </c:layout>
              <c:tx>
                <c:strRef>
                  <c:f>'Data for Growth-Ineq Scatter'!$A$61</c:f>
                  <c:strCache>
                    <c:ptCount val="1"/>
                    <c:pt idx="0">
                      <c:v>UK</c:v>
                    </c:pt>
                  </c:strCache>
                </c:strRef>
              </c:tx>
              <c:spPr/>
              <c:txPr>
                <a:bodyPr/>
                <a:lstStyle/>
                <a:p>
                  <a:pPr>
                    <a:defRPr sz="700">
                      <a:latin typeface="Cambria" pitchFamily="18" charset="0"/>
                    </a:defRPr>
                  </a:pPr>
                  <a:endParaRPr lang="en-US"/>
                </a:p>
              </c:txPr>
              <c:dLblPos val="r"/>
              <c:showLegendKey val="0"/>
              <c:showVal val="1"/>
              <c:showCatName val="0"/>
              <c:showSerName val="0"/>
              <c:showPercent val="0"/>
              <c:showBubbleSize val="0"/>
            </c:dLbl>
            <c:dLbl>
              <c:idx val="19"/>
              <c:layout>
                <c:manualLayout>
                  <c:x val="-0.00962326966882775"/>
                  <c:y val="0.0295843519639292"/>
                </c:manualLayout>
              </c:layout>
              <c:tx>
                <c:strRef>
                  <c:f>'Data for Growth-Ineq Scatter'!$A$62</c:f>
                  <c:strCache>
                    <c:ptCount val="1"/>
                    <c:pt idx="0">
                      <c:v>US</c:v>
                    </c:pt>
                  </c:strCache>
                </c:strRef>
              </c:tx>
              <c:spPr/>
              <c:txPr>
                <a:bodyPr/>
                <a:lstStyle/>
                <a:p>
                  <a:pPr>
                    <a:defRPr sz="700">
                      <a:latin typeface="Cambria" pitchFamily="18" charset="0"/>
                    </a:defRPr>
                  </a:pPr>
                  <a:endParaRPr lang="en-US"/>
                </a:p>
              </c:txPr>
              <c:dLblPos val="r"/>
              <c:showLegendKey val="0"/>
              <c:showVal val="1"/>
              <c:showCatName val="0"/>
              <c:showSerName val="0"/>
              <c:showPercent val="0"/>
              <c:showBubbleSize val="0"/>
            </c:dLbl>
            <c:txPr>
              <a:bodyPr/>
              <a:lstStyle/>
              <a:p>
                <a:pPr>
                  <a:defRPr sz="600">
                    <a:latin typeface="Cambria" pitchFamily="18" charset="0"/>
                  </a:defRPr>
                </a:pPr>
                <a:endParaRPr lang="en-US"/>
              </a:p>
            </c:txPr>
            <c:showLegendKey val="0"/>
            <c:showVal val="1"/>
            <c:showCatName val="0"/>
            <c:showSerName val="0"/>
            <c:showPercent val="0"/>
            <c:showBubbleSize val="0"/>
            <c:showLeaderLines val="0"/>
          </c:dLbls>
          <c:xVal>
            <c:numRef>
              <c:f>'Data for Growth-Ineq Scatter'!$C$43:$C$62</c:f>
              <c:numCache>
                <c:formatCode>General</c:formatCode>
                <c:ptCount val="20"/>
                <c:pt idx="0">
                  <c:v>1.878204</c:v>
                </c:pt>
                <c:pt idx="1">
                  <c:v>1.681499</c:v>
                </c:pt>
                <c:pt idx="2">
                  <c:v>1.390397</c:v>
                </c:pt>
                <c:pt idx="3">
                  <c:v>1.555229999999977</c:v>
                </c:pt>
                <c:pt idx="4">
                  <c:v>1.390974</c:v>
                </c:pt>
                <c:pt idx="5">
                  <c:v>1.877859</c:v>
                </c:pt>
                <c:pt idx="6">
                  <c:v>1.492391999999977</c:v>
                </c:pt>
                <c:pt idx="7">
                  <c:v>0.863098400000011</c:v>
                </c:pt>
                <c:pt idx="8">
                  <c:v>2.665175</c:v>
                </c:pt>
                <c:pt idx="9">
                  <c:v>1.788169</c:v>
                </c:pt>
                <c:pt idx="10">
                  <c:v>4.003314999999986</c:v>
                </c:pt>
                <c:pt idx="11">
                  <c:v>0.9628765</c:v>
                </c:pt>
                <c:pt idx="12">
                  <c:v>1.806522</c:v>
                </c:pt>
                <c:pt idx="13">
                  <c:v>5.024281999999975</c:v>
                </c:pt>
                <c:pt idx="14">
                  <c:v>1.56609</c:v>
                </c:pt>
                <c:pt idx="15">
                  <c:v>1.978969</c:v>
                </c:pt>
                <c:pt idx="16">
                  <c:v>1.310915</c:v>
                </c:pt>
                <c:pt idx="17">
                  <c:v>2.547763</c:v>
                </c:pt>
                <c:pt idx="18">
                  <c:v>2.467009</c:v>
                </c:pt>
                <c:pt idx="19">
                  <c:v>1.957914</c:v>
                </c:pt>
              </c:numCache>
            </c:numRef>
          </c:xVal>
          <c:yVal>
            <c:numRef>
              <c:f>'Data for Growth-Ineq Scatter'!$I$43:$I$62</c:f>
              <c:numCache>
                <c:formatCode>General</c:formatCode>
                <c:ptCount val="20"/>
                <c:pt idx="0">
                  <c:v>0.252</c:v>
                </c:pt>
                <c:pt idx="1">
                  <c:v>0.317000000000002</c:v>
                </c:pt>
                <c:pt idx="2">
                  <c:v>0.289</c:v>
                </c:pt>
                <c:pt idx="3">
                  <c:v>0.318000000000003</c:v>
                </c:pt>
                <c:pt idx="4">
                  <c:v>0.279</c:v>
                </c:pt>
                <c:pt idx="5">
                  <c:v>0.264</c:v>
                </c:pt>
                <c:pt idx="6">
                  <c:v>0.226</c:v>
                </c:pt>
                <c:pt idx="7">
                  <c:v>0.342</c:v>
                </c:pt>
                <c:pt idx="8">
                  <c:v>0.247</c:v>
                </c:pt>
                <c:pt idx="9">
                  <c:v>0.287</c:v>
                </c:pt>
                <c:pt idx="10">
                  <c:v>0.304</c:v>
                </c:pt>
                <c:pt idx="11">
                  <c:v>0.343</c:v>
                </c:pt>
                <c:pt idx="12">
                  <c:v>0.337000000000004</c:v>
                </c:pt>
                <c:pt idx="13">
                  <c:v>0.310000000000002</c:v>
                </c:pt>
                <c:pt idx="14">
                  <c:v>0.292</c:v>
                </c:pt>
                <c:pt idx="15">
                  <c:v>0.261</c:v>
                </c:pt>
                <c:pt idx="16">
                  <c:v>0.339000000000004</c:v>
                </c:pt>
                <c:pt idx="17">
                  <c:v>0.243</c:v>
                </c:pt>
                <c:pt idx="18">
                  <c:v>0.352</c:v>
                </c:pt>
                <c:pt idx="19">
                  <c:v>0.357</c:v>
                </c:pt>
              </c:numCache>
            </c:numRef>
          </c:yVal>
          <c:smooth val="0"/>
        </c:ser>
        <c:dLbls>
          <c:showLegendKey val="0"/>
          <c:showVal val="0"/>
          <c:showCatName val="0"/>
          <c:showSerName val="0"/>
          <c:showPercent val="0"/>
          <c:showBubbleSize val="0"/>
        </c:dLbls>
        <c:axId val="-2084692888"/>
        <c:axId val="-2081414152"/>
      </c:scatterChart>
      <c:valAx>
        <c:axId val="-2084692888"/>
        <c:scaling>
          <c:orientation val="minMax"/>
          <c:max val="5.5"/>
          <c:min val="0.5"/>
        </c:scaling>
        <c:delete val="0"/>
        <c:axPos val="b"/>
        <c:majorGridlines>
          <c:spPr>
            <a:ln w="6350">
              <a:solidFill>
                <a:sysClr val="window" lastClr="FFFFFF">
                  <a:lumMod val="75000"/>
                </a:sysClr>
              </a:solidFill>
            </a:ln>
          </c:spPr>
        </c:majorGridlines>
        <c:numFmt formatCode="General" sourceLinked="1"/>
        <c:majorTickMark val="out"/>
        <c:minorTickMark val="none"/>
        <c:tickLblPos val="nextTo"/>
        <c:txPr>
          <a:bodyPr/>
          <a:lstStyle/>
          <a:p>
            <a:pPr>
              <a:defRPr sz="800">
                <a:latin typeface="Cambria" pitchFamily="18" charset="0"/>
              </a:defRPr>
            </a:pPr>
            <a:endParaRPr lang="en-US"/>
          </a:p>
        </c:txPr>
        <c:crossAx val="-2081414152"/>
        <c:crosses val="autoZero"/>
        <c:crossBetween val="midCat"/>
      </c:valAx>
      <c:valAx>
        <c:axId val="-2081414152"/>
        <c:scaling>
          <c:orientation val="minMax"/>
          <c:min val="0.2"/>
        </c:scaling>
        <c:delete val="0"/>
        <c:axPos val="l"/>
        <c:majorGridlines>
          <c:spPr>
            <a:ln w="6350">
              <a:solidFill>
                <a:schemeClr val="bg1">
                  <a:lumMod val="75000"/>
                </a:schemeClr>
              </a:solidFill>
            </a:ln>
          </c:spPr>
        </c:majorGridlines>
        <c:numFmt formatCode="General" sourceLinked="1"/>
        <c:majorTickMark val="out"/>
        <c:minorTickMark val="none"/>
        <c:tickLblPos val="nextTo"/>
        <c:txPr>
          <a:bodyPr/>
          <a:lstStyle/>
          <a:p>
            <a:pPr>
              <a:defRPr sz="800">
                <a:latin typeface="Cambria" pitchFamily="18" charset="0"/>
              </a:defRPr>
            </a:pPr>
            <a:endParaRPr lang="en-US"/>
          </a:p>
        </c:txPr>
        <c:crossAx val="-2084692888"/>
        <c:crosses val="autoZero"/>
        <c:crossBetween val="midCat"/>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 </a:t>
            </a:r>
            <a:r>
              <a:rPr lang="en-US" dirty="0" smtClean="0"/>
              <a:t>Low Wage Threshold:</a:t>
            </a:r>
            <a:r>
              <a:rPr lang="en-US" baseline="0" dirty="0" smtClean="0"/>
              <a:t> </a:t>
            </a:r>
            <a:r>
              <a:rPr lang="en-US" dirty="0" smtClean="0"/>
              <a:t>2/3 median</a:t>
            </a:r>
            <a:r>
              <a:rPr lang="en-US" baseline="0" dirty="0" smtClean="0"/>
              <a:t> or 1/3 of the 90</a:t>
            </a:r>
            <a:r>
              <a:rPr lang="en-US" baseline="30000" dirty="0" smtClean="0"/>
              <a:t>th</a:t>
            </a:r>
            <a:r>
              <a:rPr lang="en-US" baseline="0" dirty="0" smtClean="0"/>
              <a:t> for all wage/salary </a:t>
            </a:r>
            <a:r>
              <a:rPr lang="en-US" baseline="0" dirty="0" smtClean="0"/>
              <a:t>workers </a:t>
            </a:r>
            <a:r>
              <a:rPr lang="en-US" baseline="0" dirty="0" smtClean="0"/>
              <a:t>(source: EPI, 2012 $)</a:t>
            </a:r>
            <a:endParaRPr lang="en-US" dirty="0"/>
          </a:p>
        </c:rich>
      </c:tx>
      <c:layout/>
      <c:overlay val="0"/>
    </c:title>
    <c:autoTitleDeleted val="0"/>
    <c:plotArea>
      <c:layout/>
      <c:barChart>
        <c:barDir val="col"/>
        <c:grouping val="clustered"/>
        <c:varyColors val="0"/>
        <c:ser>
          <c:idx val="2"/>
          <c:order val="2"/>
          <c:tx>
            <c:strRef>
              <c:f>'0_wage_deciles'!$P$3</c:f>
              <c:strCache>
                <c:ptCount val="1"/>
                <c:pt idx="0">
                  <c:v>Recession</c:v>
                </c:pt>
              </c:strCache>
            </c:strRef>
          </c:tx>
          <c:spPr>
            <a:solidFill>
              <a:schemeClr val="bg1">
                <a:lumMod val="85000"/>
                <a:alpha val="50000"/>
              </a:schemeClr>
            </a:solidFill>
            <a:ln>
              <a:noFill/>
            </a:ln>
          </c:spPr>
          <c:invertIfNegative val="0"/>
          <c:cat>
            <c:numRef>
              <c:f>'0_wage_deciles'!$M$4:$M$43</c:f>
              <c:numCache>
                <c:formatCode>General</c:formatCode>
                <c:ptCount val="40"/>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pt idx="27">
                  <c:v>2000.0</c:v>
                </c:pt>
                <c:pt idx="28">
                  <c:v>2001.0</c:v>
                </c:pt>
                <c:pt idx="29">
                  <c:v>2002.0</c:v>
                </c:pt>
                <c:pt idx="30">
                  <c:v>2003.0</c:v>
                </c:pt>
                <c:pt idx="31">
                  <c:v>2004.0</c:v>
                </c:pt>
                <c:pt idx="32">
                  <c:v>2005.0</c:v>
                </c:pt>
                <c:pt idx="33">
                  <c:v>2006.0</c:v>
                </c:pt>
                <c:pt idx="34">
                  <c:v>2007.0</c:v>
                </c:pt>
                <c:pt idx="35">
                  <c:v>2008.0</c:v>
                </c:pt>
                <c:pt idx="36">
                  <c:v>2009.0</c:v>
                </c:pt>
                <c:pt idx="37">
                  <c:v>2010.0</c:v>
                </c:pt>
                <c:pt idx="38">
                  <c:v>2011.0</c:v>
                </c:pt>
                <c:pt idx="39">
                  <c:v>2012.0</c:v>
                </c:pt>
              </c:numCache>
            </c:numRef>
          </c:cat>
          <c:val>
            <c:numRef>
              <c:f>'0_wage_deciles'!$P$4:$P$43</c:f>
              <c:numCache>
                <c:formatCode>0</c:formatCode>
                <c:ptCount val="40"/>
                <c:pt idx="0">
                  <c:v>0.0</c:v>
                </c:pt>
                <c:pt idx="1">
                  <c:v>1.0</c:v>
                </c:pt>
                <c:pt idx="2">
                  <c:v>0.0</c:v>
                </c:pt>
                <c:pt idx="3">
                  <c:v>0.0</c:v>
                </c:pt>
                <c:pt idx="4">
                  <c:v>0.0</c:v>
                </c:pt>
                <c:pt idx="5">
                  <c:v>0.0</c:v>
                </c:pt>
                <c:pt idx="6">
                  <c:v>0.0</c:v>
                </c:pt>
                <c:pt idx="7">
                  <c:v>1.0</c:v>
                </c:pt>
                <c:pt idx="8">
                  <c:v>0.0</c:v>
                </c:pt>
                <c:pt idx="9">
                  <c:v>1.0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1.0</c:v>
                </c:pt>
                <c:pt idx="29">
                  <c:v>0.0</c:v>
                </c:pt>
                <c:pt idx="30">
                  <c:v>0.0</c:v>
                </c:pt>
                <c:pt idx="31">
                  <c:v>0.0</c:v>
                </c:pt>
                <c:pt idx="32">
                  <c:v>0.0</c:v>
                </c:pt>
                <c:pt idx="33">
                  <c:v>0.0</c:v>
                </c:pt>
                <c:pt idx="34">
                  <c:v>0.0</c:v>
                </c:pt>
                <c:pt idx="35">
                  <c:v>1.0</c:v>
                </c:pt>
                <c:pt idx="36">
                  <c:v>1.0</c:v>
                </c:pt>
                <c:pt idx="37">
                  <c:v>0.0</c:v>
                </c:pt>
                <c:pt idx="38">
                  <c:v>0.0</c:v>
                </c:pt>
                <c:pt idx="39">
                  <c:v>0.0</c:v>
                </c:pt>
              </c:numCache>
            </c:numRef>
          </c:val>
        </c:ser>
        <c:dLbls>
          <c:showLegendKey val="0"/>
          <c:showVal val="0"/>
          <c:showCatName val="0"/>
          <c:showSerName val="0"/>
          <c:showPercent val="0"/>
          <c:showBubbleSize val="0"/>
        </c:dLbls>
        <c:gapWidth val="0"/>
        <c:axId val="-2093129784"/>
        <c:axId val="-2093126936"/>
      </c:barChart>
      <c:lineChart>
        <c:grouping val="standard"/>
        <c:varyColors val="0"/>
        <c:ser>
          <c:idx val="0"/>
          <c:order val="0"/>
          <c:tx>
            <c:strRef>
              <c:f>'0_wage_deciles'!$N$3</c:f>
              <c:strCache>
                <c:ptCount val="1"/>
                <c:pt idx="0">
                  <c:v>2/3 50th</c:v>
                </c:pt>
              </c:strCache>
            </c:strRef>
          </c:tx>
          <c:spPr>
            <a:ln w="25400"/>
          </c:spPr>
          <c:marker>
            <c:symbol val="none"/>
          </c:marker>
          <c:dLbls>
            <c:dLbl>
              <c:idx val="0"/>
              <c:layout>
                <c:manualLayout>
                  <c:x val="-0.0288636363636364"/>
                  <c:y val="-0.0271367521367522"/>
                </c:manualLayout>
              </c:layout>
              <c:spPr/>
              <c:txPr>
                <a:bodyPr/>
                <a:lstStyle/>
                <a:p>
                  <a:pPr>
                    <a:defRPr sz="1200"/>
                  </a:pPr>
                  <a:endParaRPr lang="en-US"/>
                </a:p>
              </c:txPr>
              <c:dLblPos val="r"/>
              <c:showLegendKey val="0"/>
              <c:showVal val="1"/>
              <c:showCatName val="0"/>
              <c:showSerName val="0"/>
              <c:showPercent val="0"/>
              <c:showBubbleSize val="0"/>
            </c:dLbl>
            <c:dLbl>
              <c:idx val="18"/>
              <c:layout>
                <c:manualLayout>
                  <c:x val="-0.0400883838383838"/>
                  <c:y val="-0.0379916666666667"/>
                </c:manualLayout>
              </c:layout>
              <c:spPr/>
              <c:txPr>
                <a:bodyPr/>
                <a:lstStyle/>
                <a:p>
                  <a:pPr>
                    <a:defRPr sz="1200"/>
                  </a:pPr>
                  <a:endParaRPr lang="en-US"/>
                </a:p>
              </c:txPr>
              <c:dLblPos val="r"/>
              <c:showLegendKey val="0"/>
              <c:showVal val="1"/>
              <c:showCatName val="0"/>
              <c:showSerName val="0"/>
              <c:showPercent val="0"/>
              <c:showBubbleSize val="0"/>
            </c:dLbl>
            <c:dLbl>
              <c:idx val="29"/>
              <c:layout>
                <c:manualLayout>
                  <c:x val="-0.027260101010101"/>
                  <c:y val="-0.0352777777777778"/>
                </c:manualLayout>
              </c:layout>
              <c:spPr/>
              <c:txPr>
                <a:bodyPr/>
                <a:lstStyle/>
                <a:p>
                  <a:pPr>
                    <a:defRPr sz="1200"/>
                  </a:pPr>
                  <a:endParaRPr lang="en-US"/>
                </a:p>
              </c:txPr>
              <c:dLblPos val="r"/>
              <c:showLegendKey val="0"/>
              <c:showVal val="1"/>
              <c:showCatName val="0"/>
              <c:showSerName val="0"/>
              <c:showPercent val="0"/>
              <c:showBubbleSize val="0"/>
            </c:dLbl>
            <c:dLbl>
              <c:idx val="33"/>
              <c:layout>
                <c:manualLayout>
                  <c:x val="0.017638888888889"/>
                  <c:y val="0.075982905982906"/>
                </c:manualLayout>
              </c:layout>
              <c:spPr/>
              <c:txPr>
                <a:bodyPr/>
                <a:lstStyle/>
                <a:p>
                  <a:pPr>
                    <a:defRPr sz="1400" b="1"/>
                  </a:pPr>
                  <a:endParaRPr lang="en-US"/>
                </a:p>
              </c:txPr>
              <c:dLblPos val="r"/>
              <c:showLegendKey val="0"/>
              <c:showVal val="0"/>
              <c:showCatName val="0"/>
              <c:showSerName val="1"/>
              <c:showPercent val="0"/>
              <c:showBubbleSize val="0"/>
            </c:dLbl>
            <c:showLegendKey val="0"/>
            <c:showVal val="0"/>
            <c:showCatName val="0"/>
            <c:showSerName val="0"/>
            <c:showPercent val="0"/>
            <c:showBubbleSize val="0"/>
          </c:dLbls>
          <c:cat>
            <c:numRef>
              <c:f>'0_wage_deciles'!$M$4:$M$43</c:f>
              <c:numCache>
                <c:formatCode>General</c:formatCode>
                <c:ptCount val="40"/>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pt idx="27">
                  <c:v>2000.0</c:v>
                </c:pt>
                <c:pt idx="28">
                  <c:v>2001.0</c:v>
                </c:pt>
                <c:pt idx="29">
                  <c:v>2002.0</c:v>
                </c:pt>
                <c:pt idx="30">
                  <c:v>2003.0</c:v>
                </c:pt>
                <c:pt idx="31">
                  <c:v>2004.0</c:v>
                </c:pt>
                <c:pt idx="32">
                  <c:v>2005.0</c:v>
                </c:pt>
                <c:pt idx="33">
                  <c:v>2006.0</c:v>
                </c:pt>
                <c:pt idx="34">
                  <c:v>2007.0</c:v>
                </c:pt>
                <c:pt idx="35">
                  <c:v>2008.0</c:v>
                </c:pt>
                <c:pt idx="36">
                  <c:v>2009.0</c:v>
                </c:pt>
                <c:pt idx="37">
                  <c:v>2010.0</c:v>
                </c:pt>
                <c:pt idx="38">
                  <c:v>2011.0</c:v>
                </c:pt>
                <c:pt idx="39">
                  <c:v>2012.0</c:v>
                </c:pt>
              </c:numCache>
            </c:numRef>
          </c:cat>
          <c:val>
            <c:numRef>
              <c:f>'0_wage_deciles'!$N$4:$N$43</c:f>
              <c:numCache>
                <c:formatCode>_-[$$-409]* #,##0.00_ ;_-[$$-409]* \-#,##0.00\ ;_-[$$-409]* "-"??_ ;_-@_ </c:formatCode>
                <c:ptCount val="40"/>
                <c:pt idx="0">
                  <c:v>10.51003616114521</c:v>
                </c:pt>
                <c:pt idx="1">
                  <c:v>10.2559627589397</c:v>
                </c:pt>
                <c:pt idx="2">
                  <c:v>10.27764167035398</c:v>
                </c:pt>
                <c:pt idx="3">
                  <c:v>10.33692264374036</c:v>
                </c:pt>
                <c:pt idx="4">
                  <c:v>10.3507727495061</c:v>
                </c:pt>
                <c:pt idx="5">
                  <c:v>10.44428116030896</c:v>
                </c:pt>
                <c:pt idx="6">
                  <c:v>10.34680672868011</c:v>
                </c:pt>
                <c:pt idx="7">
                  <c:v>10.24500757096444</c:v>
                </c:pt>
                <c:pt idx="8">
                  <c:v>9.979065023209374</c:v>
                </c:pt>
                <c:pt idx="9">
                  <c:v>10.11885312701046</c:v>
                </c:pt>
                <c:pt idx="10">
                  <c:v>10.06612031627566</c:v>
                </c:pt>
                <c:pt idx="11">
                  <c:v>10.11804092760258</c:v>
                </c:pt>
                <c:pt idx="12">
                  <c:v>10.2076085419189</c:v>
                </c:pt>
                <c:pt idx="13">
                  <c:v>10.4030009934768</c:v>
                </c:pt>
                <c:pt idx="14">
                  <c:v>10.40807722884795</c:v>
                </c:pt>
                <c:pt idx="15">
                  <c:v>10.3427884451224</c:v>
                </c:pt>
                <c:pt idx="16">
                  <c:v>10.28587911802381</c:v>
                </c:pt>
                <c:pt idx="17">
                  <c:v>10.28187687029832</c:v>
                </c:pt>
                <c:pt idx="18">
                  <c:v>10.34426292777227</c:v>
                </c:pt>
                <c:pt idx="19">
                  <c:v>10.43273516023762</c:v>
                </c:pt>
                <c:pt idx="20">
                  <c:v>10.3588857026809</c:v>
                </c:pt>
                <c:pt idx="21">
                  <c:v>10.17643986779316</c:v>
                </c:pt>
                <c:pt idx="22">
                  <c:v>10.09955824181681</c:v>
                </c:pt>
                <c:pt idx="23">
                  <c:v>10.05591007973538</c:v>
                </c:pt>
                <c:pt idx="24">
                  <c:v>10.29050972314447</c:v>
                </c:pt>
                <c:pt idx="25">
                  <c:v>10.58023028785982</c:v>
                </c:pt>
                <c:pt idx="26">
                  <c:v>10.90615316714344</c:v>
                </c:pt>
                <c:pt idx="27">
                  <c:v>10.87884444444444</c:v>
                </c:pt>
                <c:pt idx="28">
                  <c:v>11.1103076923077</c:v>
                </c:pt>
                <c:pt idx="29">
                  <c:v>11.20281695685087</c:v>
                </c:pt>
                <c:pt idx="30">
                  <c:v>11.3371275823769</c:v>
                </c:pt>
                <c:pt idx="31">
                  <c:v>11.33757000720981</c:v>
                </c:pt>
                <c:pt idx="32">
                  <c:v>11.2074600627834</c:v>
                </c:pt>
                <c:pt idx="33">
                  <c:v>11.25169172576832</c:v>
                </c:pt>
                <c:pt idx="34">
                  <c:v>11.15856998357964</c:v>
                </c:pt>
                <c:pt idx="35">
                  <c:v>11.2011566244043</c:v>
                </c:pt>
                <c:pt idx="36">
                  <c:v>11.38849468136437</c:v>
                </c:pt>
                <c:pt idx="37">
                  <c:v>11.23922773266708</c:v>
                </c:pt>
                <c:pt idx="38">
                  <c:v>10.9353225181598</c:v>
                </c:pt>
                <c:pt idx="39">
                  <c:v>10.8675599326314</c:v>
                </c:pt>
              </c:numCache>
            </c:numRef>
          </c:val>
          <c:smooth val="0"/>
        </c:ser>
        <c:ser>
          <c:idx val="1"/>
          <c:order val="1"/>
          <c:tx>
            <c:strRef>
              <c:f>'0_wage_deciles'!$O$3</c:f>
              <c:strCache>
                <c:ptCount val="1"/>
                <c:pt idx="0">
                  <c:v>1/3 90th</c:v>
                </c:pt>
              </c:strCache>
            </c:strRef>
          </c:tx>
          <c:spPr>
            <a:ln w="25400"/>
          </c:spPr>
          <c:marker>
            <c:symbol val="none"/>
          </c:marker>
          <c:dLbls>
            <c:dLbl>
              <c:idx val="0"/>
              <c:layout>
                <c:manualLayout>
                  <c:x val="-0.0272602272727273"/>
                  <c:y val="-0.0569871794871795"/>
                </c:manualLayout>
              </c:layout>
              <c:spPr/>
              <c:txPr>
                <a:bodyPr/>
                <a:lstStyle/>
                <a:p>
                  <a:pPr>
                    <a:defRPr sz="1200"/>
                  </a:pPr>
                  <a:endParaRPr lang="en-US"/>
                </a:p>
              </c:txPr>
              <c:dLblPos val="r"/>
              <c:showLegendKey val="0"/>
              <c:showVal val="1"/>
              <c:showCatName val="0"/>
              <c:showSerName val="0"/>
              <c:showPercent val="0"/>
              <c:showBubbleSize val="0"/>
            </c:dLbl>
            <c:dLbl>
              <c:idx val="18"/>
              <c:layout>
                <c:manualLayout>
                  <c:x val="-0.0416919191919192"/>
                  <c:y val="-0.0352777777777778"/>
                </c:manualLayout>
              </c:layout>
              <c:spPr/>
              <c:txPr>
                <a:bodyPr/>
                <a:lstStyle/>
                <a:p>
                  <a:pPr>
                    <a:defRPr sz="1200"/>
                  </a:pPr>
                  <a:endParaRPr lang="en-US"/>
                </a:p>
              </c:txPr>
              <c:dLblPos val="r"/>
              <c:showLegendKey val="0"/>
              <c:showVal val="1"/>
              <c:showCatName val="0"/>
              <c:showSerName val="0"/>
              <c:showPercent val="0"/>
              <c:showBubbleSize val="0"/>
            </c:dLbl>
            <c:dLbl>
              <c:idx val="29"/>
              <c:layout>
                <c:manualLayout>
                  <c:x val="-0.0432954545454545"/>
                  <c:y val="-0.0352777777777778"/>
                </c:manualLayout>
              </c:layout>
              <c:spPr/>
              <c:txPr>
                <a:bodyPr/>
                <a:lstStyle/>
                <a:p>
                  <a:pPr>
                    <a:defRPr sz="1200"/>
                  </a:pPr>
                  <a:endParaRPr lang="en-US"/>
                </a:p>
              </c:txPr>
              <c:dLblPos val="r"/>
              <c:showLegendKey val="0"/>
              <c:showVal val="1"/>
              <c:showCatName val="0"/>
              <c:showSerName val="0"/>
              <c:showPercent val="0"/>
              <c:showBubbleSize val="0"/>
            </c:dLbl>
            <c:dLbl>
              <c:idx val="32"/>
              <c:layout>
                <c:manualLayout>
                  <c:x val="0.0577271464646465"/>
                  <c:y val="0.00271324786324784"/>
                </c:manualLayout>
              </c:layout>
              <c:spPr/>
              <c:txPr>
                <a:bodyPr/>
                <a:lstStyle/>
                <a:p>
                  <a:pPr>
                    <a:defRPr sz="1400" b="1"/>
                  </a:pPr>
                  <a:endParaRPr lang="en-US"/>
                </a:p>
              </c:txPr>
              <c:dLblPos val="r"/>
              <c:showLegendKey val="0"/>
              <c:showVal val="0"/>
              <c:showCatName val="0"/>
              <c:showSerName val="1"/>
              <c:showPercent val="0"/>
              <c:showBubbleSize val="0"/>
            </c:dLbl>
            <c:showLegendKey val="0"/>
            <c:showVal val="0"/>
            <c:showCatName val="0"/>
            <c:showSerName val="0"/>
            <c:showPercent val="0"/>
            <c:showBubbleSize val="0"/>
          </c:dLbls>
          <c:cat>
            <c:numRef>
              <c:f>'0_wage_deciles'!$M$4:$M$43</c:f>
              <c:numCache>
                <c:formatCode>General</c:formatCode>
                <c:ptCount val="40"/>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pt idx="27">
                  <c:v>2000.0</c:v>
                </c:pt>
                <c:pt idx="28">
                  <c:v>2001.0</c:v>
                </c:pt>
                <c:pt idx="29">
                  <c:v>2002.0</c:v>
                </c:pt>
                <c:pt idx="30">
                  <c:v>2003.0</c:v>
                </c:pt>
                <c:pt idx="31">
                  <c:v>2004.0</c:v>
                </c:pt>
                <c:pt idx="32">
                  <c:v>2005.0</c:v>
                </c:pt>
                <c:pt idx="33">
                  <c:v>2006.0</c:v>
                </c:pt>
                <c:pt idx="34">
                  <c:v>2007.0</c:v>
                </c:pt>
                <c:pt idx="35">
                  <c:v>2008.0</c:v>
                </c:pt>
                <c:pt idx="36">
                  <c:v>2009.0</c:v>
                </c:pt>
                <c:pt idx="37">
                  <c:v>2010.0</c:v>
                </c:pt>
                <c:pt idx="38">
                  <c:v>2011.0</c:v>
                </c:pt>
                <c:pt idx="39">
                  <c:v>2012.0</c:v>
                </c:pt>
              </c:numCache>
            </c:numRef>
          </c:cat>
          <c:val>
            <c:numRef>
              <c:f>'0_wage_deciles'!$O$4:$O$43</c:f>
              <c:numCache>
                <c:formatCode>_-[$$-409]* #,##0.00_ ;_-[$$-409]* \-#,##0.00\ ;_-[$$-409]* "-"??_ ;_-@_ </c:formatCode>
                <c:ptCount val="40"/>
                <c:pt idx="0">
                  <c:v>12.62229986557763</c:v>
                </c:pt>
                <c:pt idx="1">
                  <c:v>12.15980837598105</c:v>
                </c:pt>
                <c:pt idx="2">
                  <c:v>12.40635526690695</c:v>
                </c:pt>
                <c:pt idx="3">
                  <c:v>12.39202286010544</c:v>
                </c:pt>
                <c:pt idx="4">
                  <c:v>12.15428303947532</c:v>
                </c:pt>
                <c:pt idx="5">
                  <c:v>12.19783244648341</c:v>
                </c:pt>
                <c:pt idx="6">
                  <c:v>12.34217146783349</c:v>
                </c:pt>
                <c:pt idx="7">
                  <c:v>12.1073088426308</c:v>
                </c:pt>
                <c:pt idx="8">
                  <c:v>12.13017766269992</c:v>
                </c:pt>
                <c:pt idx="9">
                  <c:v>12.3636331130989</c:v>
                </c:pt>
                <c:pt idx="10">
                  <c:v>12.7573449371852</c:v>
                </c:pt>
                <c:pt idx="11">
                  <c:v>12.86173621614284</c:v>
                </c:pt>
                <c:pt idx="12">
                  <c:v>13.08751906364572</c:v>
                </c:pt>
                <c:pt idx="13">
                  <c:v>13.27699375359279</c:v>
                </c:pt>
                <c:pt idx="14">
                  <c:v>13.25709608455453</c:v>
                </c:pt>
                <c:pt idx="15">
                  <c:v>13.58870040511403</c:v>
                </c:pt>
                <c:pt idx="16">
                  <c:v>13.26556380776131</c:v>
                </c:pt>
                <c:pt idx="17">
                  <c:v>13.5244976354785</c:v>
                </c:pt>
                <c:pt idx="18">
                  <c:v>13.60867221433293</c:v>
                </c:pt>
                <c:pt idx="19">
                  <c:v>13.3968931659931</c:v>
                </c:pt>
                <c:pt idx="20">
                  <c:v>13.27532361067073</c:v>
                </c:pt>
                <c:pt idx="21">
                  <c:v>13.96444748047598</c:v>
                </c:pt>
                <c:pt idx="22">
                  <c:v>13.9774709686051</c:v>
                </c:pt>
                <c:pt idx="23">
                  <c:v>14.0459402408404</c:v>
                </c:pt>
                <c:pt idx="24">
                  <c:v>14.21204161301247</c:v>
                </c:pt>
                <c:pt idx="25">
                  <c:v>14.56848427200667</c:v>
                </c:pt>
                <c:pt idx="26">
                  <c:v>14.99412325296281</c:v>
                </c:pt>
                <c:pt idx="27">
                  <c:v>15.45675555555556</c:v>
                </c:pt>
                <c:pt idx="28">
                  <c:v>15.76137646153846</c:v>
                </c:pt>
                <c:pt idx="29">
                  <c:v>16.29272460257372</c:v>
                </c:pt>
                <c:pt idx="30">
                  <c:v>16.08123154387264</c:v>
                </c:pt>
                <c:pt idx="31">
                  <c:v>16.24248882480173</c:v>
                </c:pt>
                <c:pt idx="32">
                  <c:v>16.35029912800837</c:v>
                </c:pt>
                <c:pt idx="33">
                  <c:v>16.43518797703478</c:v>
                </c:pt>
                <c:pt idx="34">
                  <c:v>16.8018989819376</c:v>
                </c:pt>
                <c:pt idx="35">
                  <c:v>16.97970192453457</c:v>
                </c:pt>
                <c:pt idx="36">
                  <c:v>17.15462571046526</c:v>
                </c:pt>
                <c:pt idx="37">
                  <c:v>17.11354940662086</c:v>
                </c:pt>
                <c:pt idx="38">
                  <c:v>16.92208535108959</c:v>
                </c:pt>
                <c:pt idx="39">
                  <c:v>17.16059813330085</c:v>
                </c:pt>
              </c:numCache>
            </c:numRef>
          </c:val>
          <c:smooth val="0"/>
        </c:ser>
        <c:dLbls>
          <c:showLegendKey val="0"/>
          <c:showVal val="0"/>
          <c:showCatName val="0"/>
          <c:showSerName val="0"/>
          <c:showPercent val="0"/>
          <c:showBubbleSize val="0"/>
        </c:dLbls>
        <c:marker val="1"/>
        <c:smooth val="0"/>
        <c:axId val="-2093136168"/>
        <c:axId val="-2093132968"/>
      </c:lineChart>
      <c:catAx>
        <c:axId val="-2093136168"/>
        <c:scaling>
          <c:orientation val="minMax"/>
        </c:scaling>
        <c:delete val="0"/>
        <c:axPos val="b"/>
        <c:numFmt formatCode="General" sourceLinked="1"/>
        <c:majorTickMark val="out"/>
        <c:minorTickMark val="none"/>
        <c:tickLblPos val="nextTo"/>
        <c:crossAx val="-2093132968"/>
        <c:crosses val="autoZero"/>
        <c:auto val="1"/>
        <c:lblAlgn val="ctr"/>
        <c:lblOffset val="100"/>
        <c:tickLblSkip val="3"/>
        <c:noMultiLvlLbl val="0"/>
      </c:catAx>
      <c:valAx>
        <c:axId val="-2093132968"/>
        <c:scaling>
          <c:orientation val="minMax"/>
          <c:min val="9.0"/>
        </c:scaling>
        <c:delete val="0"/>
        <c:axPos val="l"/>
        <c:majorGridlines/>
        <c:numFmt formatCode="_-[$$-409]* #,##0.00_ ;_-[$$-409]* \-#,##0.00\ ;_-[$$-409]* &quot;-&quot;??_ ;_-@_ " sourceLinked="1"/>
        <c:majorTickMark val="out"/>
        <c:minorTickMark val="none"/>
        <c:tickLblPos val="nextTo"/>
        <c:crossAx val="-2093136168"/>
        <c:crosses val="autoZero"/>
        <c:crossBetween val="between"/>
      </c:valAx>
      <c:catAx>
        <c:axId val="-2093129784"/>
        <c:scaling>
          <c:orientation val="minMax"/>
        </c:scaling>
        <c:delete val="1"/>
        <c:axPos val="b"/>
        <c:numFmt formatCode="General" sourceLinked="1"/>
        <c:majorTickMark val="out"/>
        <c:minorTickMark val="none"/>
        <c:tickLblPos val="nextTo"/>
        <c:crossAx val="-2093126936"/>
        <c:crosses val="autoZero"/>
        <c:auto val="1"/>
        <c:lblAlgn val="ctr"/>
        <c:lblOffset val="100"/>
        <c:noMultiLvlLbl val="0"/>
      </c:catAx>
      <c:valAx>
        <c:axId val="-2093126936"/>
        <c:scaling>
          <c:orientation val="minMax"/>
          <c:max val="1.0"/>
        </c:scaling>
        <c:delete val="0"/>
        <c:axPos val="r"/>
        <c:numFmt formatCode="0" sourceLinked="1"/>
        <c:majorTickMark val="none"/>
        <c:minorTickMark val="none"/>
        <c:tickLblPos val="none"/>
        <c:spPr>
          <a:ln>
            <a:noFill/>
          </a:ln>
        </c:spPr>
        <c:crossAx val="-2093129784"/>
        <c:crosses val="max"/>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45286616161616"/>
          <c:y val="0.117230769230769"/>
          <c:w val="0.768886994949495"/>
          <c:h val="0.786625"/>
        </c:manualLayout>
      </c:layout>
      <c:barChart>
        <c:barDir val="col"/>
        <c:grouping val="clustered"/>
        <c:varyColors val="0"/>
        <c:ser>
          <c:idx val="4"/>
          <c:order val="4"/>
          <c:tx>
            <c:strRef>
              <c:f>'2_Cut_median'!$F$2</c:f>
              <c:strCache>
                <c:ptCount val="1"/>
                <c:pt idx="0">
                  <c:v>Recession</c:v>
                </c:pt>
              </c:strCache>
            </c:strRef>
          </c:tx>
          <c:spPr>
            <a:solidFill>
              <a:sysClr val="window" lastClr="FFFFFF">
                <a:lumMod val="85000"/>
                <a:alpha val="50000"/>
              </a:sysClr>
            </a:solidFill>
            <a:ln>
              <a:noFill/>
            </a:ln>
          </c:spPr>
          <c:invertIfNegative val="0"/>
          <c:cat>
            <c:strRef>
              <c:f>'2_Cut_median'!$A$3:$A$143</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2014q4</c:v>
                </c:pt>
                <c:pt idx="140">
                  <c:v>2015q1</c:v>
                </c:pt>
              </c:strCache>
            </c:strRef>
          </c:cat>
          <c:val>
            <c:numRef>
              <c:f>'2_Cut_median'!$F$3:$F$143</c:f>
              <c:numCache>
                <c:formatCode>0</c:formatCode>
                <c:ptCount val="141"/>
                <c:pt idx="0">
                  <c:v>1.0</c:v>
                </c:pt>
                <c:pt idx="1">
                  <c:v>1.0</c:v>
                </c:pt>
                <c:pt idx="6">
                  <c:v>1.0</c:v>
                </c:pt>
                <c:pt idx="7">
                  <c:v>1.0</c:v>
                </c:pt>
                <c:pt idx="8">
                  <c:v>1.0</c:v>
                </c:pt>
                <c:pt idx="9">
                  <c:v>1.0</c:v>
                </c:pt>
                <c:pt idx="10">
                  <c:v>1.0</c:v>
                </c:pt>
                <c:pt idx="11">
                  <c:v>1.0</c:v>
                </c:pt>
                <c:pt idx="42">
                  <c:v>1.0</c:v>
                </c:pt>
                <c:pt idx="43">
                  <c:v>1.0</c:v>
                </c:pt>
                <c:pt idx="44">
                  <c:v>1.0</c:v>
                </c:pt>
                <c:pt idx="85">
                  <c:v>1.0</c:v>
                </c:pt>
                <c:pt idx="86">
                  <c:v>1.0</c:v>
                </c:pt>
                <c:pt idx="87">
                  <c:v>1.0</c:v>
                </c:pt>
                <c:pt idx="112">
                  <c:v>1.0</c:v>
                </c:pt>
                <c:pt idx="113">
                  <c:v>1.0</c:v>
                </c:pt>
                <c:pt idx="114">
                  <c:v>1.0</c:v>
                </c:pt>
                <c:pt idx="115">
                  <c:v>1.0</c:v>
                </c:pt>
                <c:pt idx="116">
                  <c:v>1.0</c:v>
                </c:pt>
                <c:pt idx="117">
                  <c:v>1.0</c:v>
                </c:pt>
              </c:numCache>
            </c:numRef>
          </c:val>
        </c:ser>
        <c:dLbls>
          <c:showLegendKey val="0"/>
          <c:showVal val="0"/>
          <c:showCatName val="0"/>
          <c:showSerName val="0"/>
          <c:showPercent val="0"/>
          <c:showBubbleSize val="0"/>
        </c:dLbls>
        <c:gapWidth val="0"/>
        <c:axId val="-2113048952"/>
        <c:axId val="-2113046024"/>
      </c:barChart>
      <c:lineChart>
        <c:grouping val="standard"/>
        <c:varyColors val="0"/>
        <c:ser>
          <c:idx val="1"/>
          <c:order val="0"/>
          <c:tx>
            <c:strRef>
              <c:f>'2_Cut_median'!$B$2</c:f>
              <c:strCache>
                <c:ptCount val="1"/>
                <c:pt idx="0">
                  <c:v>Full-time (16–64)</c:v>
                </c:pt>
              </c:strCache>
            </c:strRef>
          </c:tx>
          <c:spPr>
            <a:ln w="25400"/>
          </c:spPr>
          <c:marker>
            <c:symbol val="none"/>
          </c:marker>
          <c:dLbls>
            <c:dLbl>
              <c:idx val="135"/>
              <c:layout>
                <c:manualLayout>
                  <c:x val="0.0160353535353535"/>
                  <c:y val="0.0108547008547009"/>
                </c:manualLayout>
              </c:layout>
              <c:spPr/>
              <c:txPr>
                <a:bodyPr/>
                <a:lstStyle/>
                <a:p>
                  <a:pPr>
                    <a:defRPr sz="1200"/>
                  </a:pPr>
                  <a:endParaRPr lang="en-US"/>
                </a:p>
              </c:txPr>
              <c:dLblPos val="r"/>
              <c:showLegendKey val="0"/>
              <c:showVal val="0"/>
              <c:showCatName val="0"/>
              <c:showSerName val="1"/>
              <c:showPercent val="0"/>
              <c:showBubbleSize val="0"/>
            </c:dLbl>
            <c:showLegendKey val="0"/>
            <c:showVal val="0"/>
            <c:showCatName val="0"/>
            <c:showSerName val="0"/>
            <c:showPercent val="0"/>
            <c:showBubbleSize val="0"/>
          </c:dLbls>
          <c:cat>
            <c:strRef>
              <c:f>'2_Cut_median'!$A$3:$A$143</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2014q4</c:v>
                </c:pt>
                <c:pt idx="140">
                  <c:v>2015q1</c:v>
                </c:pt>
              </c:strCache>
            </c:strRef>
          </c:cat>
          <c:val>
            <c:numRef>
              <c:f>'2_Cut_median'!$B$3:$B$143</c:f>
              <c:numCache>
                <c:formatCode>General</c:formatCode>
                <c:ptCount val="141"/>
                <c:pt idx="0">
                  <c:v>10.96548461914062</c:v>
                </c:pt>
                <c:pt idx="1">
                  <c:v>11.09009265899658</c:v>
                </c:pt>
                <c:pt idx="2">
                  <c:v>11.18147087097168</c:v>
                </c:pt>
                <c:pt idx="3">
                  <c:v>11.5137586593628</c:v>
                </c:pt>
                <c:pt idx="4">
                  <c:v>11.38946628570557</c:v>
                </c:pt>
                <c:pt idx="5">
                  <c:v>11.25687122344971</c:v>
                </c:pt>
                <c:pt idx="6">
                  <c:v>11.00798320770264</c:v>
                </c:pt>
                <c:pt idx="7">
                  <c:v>11.20057582855225</c:v>
                </c:pt>
                <c:pt idx="8">
                  <c:v>11.15271472930908</c:v>
                </c:pt>
                <c:pt idx="9">
                  <c:v>11.05531120300293</c:v>
                </c:pt>
                <c:pt idx="10">
                  <c:v>10.90814018249512</c:v>
                </c:pt>
                <c:pt idx="11">
                  <c:v>11.12373447418213</c:v>
                </c:pt>
                <c:pt idx="12">
                  <c:v>11.1617956161499</c:v>
                </c:pt>
                <c:pt idx="13">
                  <c:v>11.2368392944336</c:v>
                </c:pt>
                <c:pt idx="14">
                  <c:v>11.12227630615234</c:v>
                </c:pt>
                <c:pt idx="15">
                  <c:v>11.30623626708984</c:v>
                </c:pt>
                <c:pt idx="16">
                  <c:v>11.2768669128418</c:v>
                </c:pt>
                <c:pt idx="17">
                  <c:v>11.27325248718262</c:v>
                </c:pt>
                <c:pt idx="18">
                  <c:v>11.11511135101318</c:v>
                </c:pt>
                <c:pt idx="19">
                  <c:v>11.11511135101318</c:v>
                </c:pt>
                <c:pt idx="20">
                  <c:v>11.10123443603516</c:v>
                </c:pt>
                <c:pt idx="21">
                  <c:v>11.09790420532227</c:v>
                </c:pt>
                <c:pt idx="22">
                  <c:v>11.05186176300049</c:v>
                </c:pt>
                <c:pt idx="23">
                  <c:v>11.15732383728027</c:v>
                </c:pt>
                <c:pt idx="24">
                  <c:v>11.12621974945068</c:v>
                </c:pt>
                <c:pt idx="25">
                  <c:v>11.22959232330322</c:v>
                </c:pt>
                <c:pt idx="26">
                  <c:v>11.10357284545898</c:v>
                </c:pt>
                <c:pt idx="27">
                  <c:v>11.22974967956543</c:v>
                </c:pt>
                <c:pt idx="28">
                  <c:v>11.2529764175415</c:v>
                </c:pt>
                <c:pt idx="29">
                  <c:v>11.41303539276123</c:v>
                </c:pt>
                <c:pt idx="30">
                  <c:v>11.40185070037842</c:v>
                </c:pt>
                <c:pt idx="31">
                  <c:v>11.55958366394043</c:v>
                </c:pt>
                <c:pt idx="32">
                  <c:v>11.54336833953857</c:v>
                </c:pt>
                <c:pt idx="33">
                  <c:v>11.57221984863281</c:v>
                </c:pt>
                <c:pt idx="34">
                  <c:v>11.44333744049072</c:v>
                </c:pt>
                <c:pt idx="35">
                  <c:v>11.55232238769531</c:v>
                </c:pt>
                <c:pt idx="36">
                  <c:v>11.52242374420166</c:v>
                </c:pt>
                <c:pt idx="37">
                  <c:v>11.49252510070801</c:v>
                </c:pt>
                <c:pt idx="38">
                  <c:v>11.35364246368408</c:v>
                </c:pt>
                <c:pt idx="39">
                  <c:v>11.45876979827881</c:v>
                </c:pt>
                <c:pt idx="40">
                  <c:v>11.47501373291016</c:v>
                </c:pt>
                <c:pt idx="41">
                  <c:v>11.52005290985107</c:v>
                </c:pt>
                <c:pt idx="42">
                  <c:v>11.41159057617187</c:v>
                </c:pt>
                <c:pt idx="43">
                  <c:v>11.64194107055664</c:v>
                </c:pt>
                <c:pt idx="44">
                  <c:v>11.65212154388428</c:v>
                </c:pt>
                <c:pt idx="45">
                  <c:v>11.71067428588867</c:v>
                </c:pt>
                <c:pt idx="46">
                  <c:v>11.51929759979248</c:v>
                </c:pt>
                <c:pt idx="47">
                  <c:v>11.51929759979248</c:v>
                </c:pt>
                <c:pt idx="48">
                  <c:v>11.4697790145874</c:v>
                </c:pt>
                <c:pt idx="49">
                  <c:v>11.33685684204102</c:v>
                </c:pt>
                <c:pt idx="50">
                  <c:v>11.20393466949463</c:v>
                </c:pt>
                <c:pt idx="51">
                  <c:v>11.21320152282715</c:v>
                </c:pt>
                <c:pt idx="52">
                  <c:v>11.30953407287598</c:v>
                </c:pt>
                <c:pt idx="53">
                  <c:v>11.36248397827148</c:v>
                </c:pt>
                <c:pt idx="54">
                  <c:v>11.32276153564453</c:v>
                </c:pt>
                <c:pt idx="55">
                  <c:v>11.33196449279785</c:v>
                </c:pt>
                <c:pt idx="56">
                  <c:v>11.3823585510254</c:v>
                </c:pt>
                <c:pt idx="57">
                  <c:v>11.4415740966797</c:v>
                </c:pt>
                <c:pt idx="58">
                  <c:v>11.44319820404053</c:v>
                </c:pt>
                <c:pt idx="59">
                  <c:v>11.51375675201416</c:v>
                </c:pt>
                <c:pt idx="60">
                  <c:v>11.64242839813232</c:v>
                </c:pt>
                <c:pt idx="61">
                  <c:v>11.71442222595215</c:v>
                </c:pt>
                <c:pt idx="62">
                  <c:v>11.71967220306396</c:v>
                </c:pt>
                <c:pt idx="63">
                  <c:v>11.75298023223877</c:v>
                </c:pt>
                <c:pt idx="64">
                  <c:v>11.75717449188232</c:v>
                </c:pt>
                <c:pt idx="65">
                  <c:v>11.7585563659668</c:v>
                </c:pt>
                <c:pt idx="66">
                  <c:v>11.66494846343994</c:v>
                </c:pt>
                <c:pt idx="67">
                  <c:v>11.76190090179443</c:v>
                </c:pt>
                <c:pt idx="68">
                  <c:v>11.8171672821045</c:v>
                </c:pt>
                <c:pt idx="69">
                  <c:v>11.84114360809326</c:v>
                </c:pt>
                <c:pt idx="70">
                  <c:v>11.76744270324707</c:v>
                </c:pt>
                <c:pt idx="71">
                  <c:v>11.76744270324707</c:v>
                </c:pt>
                <c:pt idx="72">
                  <c:v>11.8118257522583</c:v>
                </c:pt>
                <c:pt idx="73">
                  <c:v>11.75764083862305</c:v>
                </c:pt>
                <c:pt idx="74">
                  <c:v>11.67425155639648</c:v>
                </c:pt>
                <c:pt idx="75">
                  <c:v>11.73857307434082</c:v>
                </c:pt>
                <c:pt idx="76">
                  <c:v>11.92332458496094</c:v>
                </c:pt>
                <c:pt idx="77">
                  <c:v>12.02878189086914</c:v>
                </c:pt>
                <c:pt idx="78">
                  <c:v>12.0305290222168</c:v>
                </c:pt>
                <c:pt idx="79">
                  <c:v>12.10982322692871</c:v>
                </c:pt>
                <c:pt idx="80">
                  <c:v>12.18415927886963</c:v>
                </c:pt>
                <c:pt idx="81">
                  <c:v>12.25466632843018</c:v>
                </c:pt>
                <c:pt idx="82">
                  <c:v>12.23255348205566</c:v>
                </c:pt>
                <c:pt idx="83">
                  <c:v>12.47075366973877</c:v>
                </c:pt>
                <c:pt idx="84">
                  <c:v>12.53905200958252</c:v>
                </c:pt>
                <c:pt idx="85">
                  <c:v>12.56068134307861</c:v>
                </c:pt>
                <c:pt idx="86">
                  <c:v>12.47631931304932</c:v>
                </c:pt>
                <c:pt idx="87">
                  <c:v>12.57608890533447</c:v>
                </c:pt>
                <c:pt idx="88">
                  <c:v>12.6640157699585</c:v>
                </c:pt>
                <c:pt idx="89">
                  <c:v>12.68187236785889</c:v>
                </c:pt>
                <c:pt idx="90">
                  <c:v>12.63711166381836</c:v>
                </c:pt>
                <c:pt idx="91">
                  <c:v>12.78331756591797</c:v>
                </c:pt>
                <c:pt idx="92">
                  <c:v>12.8890380859375</c:v>
                </c:pt>
                <c:pt idx="93">
                  <c:v>12.9898853302002</c:v>
                </c:pt>
                <c:pt idx="94">
                  <c:v>12.92062282562256</c:v>
                </c:pt>
                <c:pt idx="95">
                  <c:v>12.92062282562256</c:v>
                </c:pt>
                <c:pt idx="96">
                  <c:v>12.82633495330811</c:v>
                </c:pt>
                <c:pt idx="97">
                  <c:v>12.76082324981689</c:v>
                </c:pt>
                <c:pt idx="98">
                  <c:v>12.66653537750244</c:v>
                </c:pt>
                <c:pt idx="99">
                  <c:v>12.77476406097412</c:v>
                </c:pt>
                <c:pt idx="100">
                  <c:v>12.80068969726562</c:v>
                </c:pt>
                <c:pt idx="101">
                  <c:v>12.86224460601807</c:v>
                </c:pt>
                <c:pt idx="102">
                  <c:v>12.7799415588379</c:v>
                </c:pt>
                <c:pt idx="103">
                  <c:v>12.91048336029053</c:v>
                </c:pt>
                <c:pt idx="104">
                  <c:v>12.86964416503906</c:v>
                </c:pt>
                <c:pt idx="105">
                  <c:v>12.80933570861816</c:v>
                </c:pt>
                <c:pt idx="106">
                  <c:v>12.673583984375</c:v>
                </c:pt>
                <c:pt idx="107">
                  <c:v>12.70673084259033</c:v>
                </c:pt>
                <c:pt idx="108">
                  <c:v>12.72983932495117</c:v>
                </c:pt>
                <c:pt idx="109">
                  <c:v>12.65635013580322</c:v>
                </c:pt>
                <c:pt idx="110">
                  <c:v>12.62459182739258</c:v>
                </c:pt>
                <c:pt idx="111">
                  <c:v>12.73371601104736</c:v>
                </c:pt>
                <c:pt idx="112">
                  <c:v>12.8088607788086</c:v>
                </c:pt>
                <c:pt idx="113">
                  <c:v>12.7916488647461</c:v>
                </c:pt>
                <c:pt idx="114">
                  <c:v>12.7161693572998</c:v>
                </c:pt>
                <c:pt idx="115">
                  <c:v>12.79107284545898</c:v>
                </c:pt>
                <c:pt idx="116">
                  <c:v>12.77171421051025</c:v>
                </c:pt>
                <c:pt idx="117">
                  <c:v>12.76651477813721</c:v>
                </c:pt>
                <c:pt idx="118">
                  <c:v>12.69565010070801</c:v>
                </c:pt>
                <c:pt idx="119">
                  <c:v>12.8158712387085</c:v>
                </c:pt>
                <c:pt idx="120">
                  <c:v>12.98586654663086</c:v>
                </c:pt>
                <c:pt idx="121">
                  <c:v>13.12558269500732</c:v>
                </c:pt>
                <c:pt idx="122">
                  <c:v>13.20240879058838</c:v>
                </c:pt>
                <c:pt idx="123">
                  <c:v>13.28471183776855</c:v>
                </c:pt>
                <c:pt idx="124">
                  <c:v>13.34835433959961</c:v>
                </c:pt>
                <c:pt idx="125">
                  <c:v>13.32193470001221</c:v>
                </c:pt>
                <c:pt idx="126">
                  <c:v>13.16802501678467</c:v>
                </c:pt>
                <c:pt idx="127">
                  <c:v>13.16802501678467</c:v>
                </c:pt>
                <c:pt idx="128">
                  <c:v>13.12851524353027</c:v>
                </c:pt>
                <c:pt idx="129">
                  <c:v>13.10658931732178</c:v>
                </c:pt>
                <c:pt idx="130">
                  <c:v>12.97045612335205</c:v>
                </c:pt>
                <c:pt idx="131">
                  <c:v>13.00498294830322</c:v>
                </c:pt>
                <c:pt idx="132">
                  <c:v>13.02376651763916</c:v>
                </c:pt>
                <c:pt idx="133">
                  <c:v>13.04381370544434</c:v>
                </c:pt>
                <c:pt idx="134">
                  <c:v>12.93403148651123</c:v>
                </c:pt>
                <c:pt idx="135">
                  <c:v>12.93527984619141</c:v>
                </c:pt>
                <c:pt idx="136">
                  <c:v>12.8729133605957</c:v>
                </c:pt>
                <c:pt idx="137">
                  <c:v>12.88283252716064</c:v>
                </c:pt>
                <c:pt idx="138">
                  <c:v>12.81920909881592</c:v>
                </c:pt>
              </c:numCache>
            </c:numRef>
          </c:val>
          <c:smooth val="0"/>
        </c:ser>
        <c:ser>
          <c:idx val="0"/>
          <c:order val="1"/>
          <c:tx>
            <c:strRef>
              <c:f>'2_Cut_median'!$C$2</c:f>
              <c:strCache>
                <c:ptCount val="1"/>
                <c:pt idx="0">
                  <c:v>Full-time (prime age)</c:v>
                </c:pt>
              </c:strCache>
            </c:strRef>
          </c:tx>
          <c:spPr>
            <a:ln w="25400"/>
          </c:spPr>
          <c:marker>
            <c:symbol val="none"/>
          </c:marker>
          <c:dLbls>
            <c:dLbl>
              <c:idx val="3"/>
              <c:layout>
                <c:manualLayout>
                  <c:x val="-0.0304671717171717"/>
                  <c:y val="-0.0271367521367521"/>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36"/>
              <c:layout>
                <c:manualLayout>
                  <c:x val="-0.0256565656565656"/>
                  <c:y val="-0.0271367521367521"/>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83"/>
              <c:layout>
                <c:manualLayout>
                  <c:x val="-0.0320707070707071"/>
                  <c:y val="-0.0271367521367521"/>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122"/>
              <c:layout>
                <c:manualLayout>
                  <c:x val="-0.027260101010101"/>
                  <c:y val="-0.0407055555555555"/>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137"/>
              <c:layout>
                <c:manualLayout>
                  <c:x val="0.00320707070707059"/>
                  <c:y val="0.0162820512820513"/>
                </c:manualLayout>
              </c:layout>
              <c:numFmt formatCode="#,##0.0" sourceLinked="0"/>
              <c:spPr/>
              <c:txPr>
                <a:bodyPr/>
                <a:lstStyle/>
                <a:p>
                  <a:pPr>
                    <a:defRPr sz="1200"/>
                  </a:pPr>
                  <a:endParaRPr lang="en-US"/>
                </a:p>
              </c:txPr>
              <c:dLblPos val="r"/>
              <c:showLegendKey val="0"/>
              <c:showVal val="0"/>
              <c:showCatName val="0"/>
              <c:showSerName val="1"/>
              <c:showPercent val="0"/>
              <c:showBubbleSize val="0"/>
            </c:dLbl>
            <c:showLegendKey val="0"/>
            <c:showVal val="0"/>
            <c:showCatName val="0"/>
            <c:showSerName val="0"/>
            <c:showPercent val="0"/>
            <c:showBubbleSize val="0"/>
          </c:dLbls>
          <c:cat>
            <c:strRef>
              <c:f>'2_Cut_median'!$A$3:$A$143</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2014q4</c:v>
                </c:pt>
                <c:pt idx="140">
                  <c:v>2015q1</c:v>
                </c:pt>
              </c:strCache>
            </c:strRef>
          </c:cat>
          <c:val>
            <c:numRef>
              <c:f>'2_Cut_median'!$C$3:$C$143</c:f>
              <c:numCache>
                <c:formatCode>General</c:formatCode>
                <c:ptCount val="141"/>
                <c:pt idx="0">
                  <c:v>11.96234607696533</c:v>
                </c:pt>
                <c:pt idx="1">
                  <c:v>12.21156215667725</c:v>
                </c:pt>
                <c:pt idx="2">
                  <c:v>12.29463481903076</c:v>
                </c:pt>
                <c:pt idx="3">
                  <c:v>12.62692260742187</c:v>
                </c:pt>
                <c:pt idx="4">
                  <c:v>12.46112728118896</c:v>
                </c:pt>
                <c:pt idx="5">
                  <c:v>12.3451795578003</c:v>
                </c:pt>
                <c:pt idx="6">
                  <c:v>12.21263027191162</c:v>
                </c:pt>
                <c:pt idx="7">
                  <c:v>12.41202068328857</c:v>
                </c:pt>
                <c:pt idx="8">
                  <c:v>12.33413314819336</c:v>
                </c:pt>
                <c:pt idx="9">
                  <c:v>12.1635971069336</c:v>
                </c:pt>
                <c:pt idx="10">
                  <c:v>12.07271099090576</c:v>
                </c:pt>
                <c:pt idx="11">
                  <c:v>12.20925426483154</c:v>
                </c:pt>
                <c:pt idx="12">
                  <c:v>12.15880012512207</c:v>
                </c:pt>
                <c:pt idx="13">
                  <c:v>12.15746784210205</c:v>
                </c:pt>
                <c:pt idx="14">
                  <c:v>12.1818904876709</c:v>
                </c:pt>
                <c:pt idx="15">
                  <c:v>12.33641815185547</c:v>
                </c:pt>
                <c:pt idx="16">
                  <c:v>12.19348812103271</c:v>
                </c:pt>
                <c:pt idx="17">
                  <c:v>12.0865535736084</c:v>
                </c:pt>
                <c:pt idx="18">
                  <c:v>12.0413703918457</c:v>
                </c:pt>
                <c:pt idx="19">
                  <c:v>12.16487121582031</c:v>
                </c:pt>
                <c:pt idx="20">
                  <c:v>12.18499279022217</c:v>
                </c:pt>
                <c:pt idx="21">
                  <c:v>12.15585136413574</c:v>
                </c:pt>
                <c:pt idx="22">
                  <c:v>12.18540859222412</c:v>
                </c:pt>
                <c:pt idx="23">
                  <c:v>12.30405330657959</c:v>
                </c:pt>
                <c:pt idx="24">
                  <c:v>12.27237510681152</c:v>
                </c:pt>
                <c:pt idx="25">
                  <c:v>12.29670524597168</c:v>
                </c:pt>
                <c:pt idx="26">
                  <c:v>12.27357769012451</c:v>
                </c:pt>
                <c:pt idx="27">
                  <c:v>12.38828372955322</c:v>
                </c:pt>
                <c:pt idx="28">
                  <c:v>12.31484985351562</c:v>
                </c:pt>
                <c:pt idx="29">
                  <c:v>12.38112354278564</c:v>
                </c:pt>
                <c:pt idx="30">
                  <c:v>12.40256690979004</c:v>
                </c:pt>
                <c:pt idx="31">
                  <c:v>12.59284782409668</c:v>
                </c:pt>
                <c:pt idx="32">
                  <c:v>12.53854560852051</c:v>
                </c:pt>
                <c:pt idx="33">
                  <c:v>12.52907276153564</c:v>
                </c:pt>
                <c:pt idx="34">
                  <c:v>12.47868728637695</c:v>
                </c:pt>
                <c:pt idx="35">
                  <c:v>12.69665622711182</c:v>
                </c:pt>
                <c:pt idx="36">
                  <c:v>12.76031112670898</c:v>
                </c:pt>
                <c:pt idx="37">
                  <c:v>12.7694730758667</c:v>
                </c:pt>
                <c:pt idx="38">
                  <c:v>12.615159034729</c:v>
                </c:pt>
                <c:pt idx="39">
                  <c:v>12.615159034729</c:v>
                </c:pt>
                <c:pt idx="40">
                  <c:v>12.44124984741211</c:v>
                </c:pt>
                <c:pt idx="41">
                  <c:v>12.2673397064209</c:v>
                </c:pt>
                <c:pt idx="42">
                  <c:v>12.0934295654297</c:v>
                </c:pt>
                <c:pt idx="43">
                  <c:v>12.17405223846436</c:v>
                </c:pt>
                <c:pt idx="44">
                  <c:v>12.17466354370117</c:v>
                </c:pt>
                <c:pt idx="45">
                  <c:v>12.17527389526367</c:v>
                </c:pt>
                <c:pt idx="46">
                  <c:v>12.0952615737915</c:v>
                </c:pt>
                <c:pt idx="47">
                  <c:v>12.19125652313232</c:v>
                </c:pt>
                <c:pt idx="48">
                  <c:v>12.27821731567383</c:v>
                </c:pt>
                <c:pt idx="49">
                  <c:v>12.31423568725586</c:v>
                </c:pt>
                <c:pt idx="50">
                  <c:v>12.26401519775391</c:v>
                </c:pt>
                <c:pt idx="51">
                  <c:v>12.26401519775391</c:v>
                </c:pt>
                <c:pt idx="52">
                  <c:v>12.26332664489746</c:v>
                </c:pt>
                <c:pt idx="53">
                  <c:v>12.2528829574585</c:v>
                </c:pt>
                <c:pt idx="54">
                  <c:v>12.20125198364258</c:v>
                </c:pt>
                <c:pt idx="55">
                  <c:v>12.20125198364258</c:v>
                </c:pt>
                <c:pt idx="56">
                  <c:v>12.19131278991699</c:v>
                </c:pt>
                <c:pt idx="57">
                  <c:v>12.1864128112793</c:v>
                </c:pt>
                <c:pt idx="58">
                  <c:v>12.26467227935791</c:v>
                </c:pt>
                <c:pt idx="59">
                  <c:v>12.39697074890137</c:v>
                </c:pt>
                <c:pt idx="60">
                  <c:v>12.47984886169434</c:v>
                </c:pt>
                <c:pt idx="61">
                  <c:v>12.47956848144531</c:v>
                </c:pt>
                <c:pt idx="62">
                  <c:v>12.44209671020508</c:v>
                </c:pt>
                <c:pt idx="63">
                  <c:v>12.51118087768555</c:v>
                </c:pt>
                <c:pt idx="64">
                  <c:v>12.53244400024414</c:v>
                </c:pt>
                <c:pt idx="65">
                  <c:v>12.58784294128418</c:v>
                </c:pt>
                <c:pt idx="66">
                  <c:v>12.58994293212891</c:v>
                </c:pt>
                <c:pt idx="67">
                  <c:v>12.63986396789551</c:v>
                </c:pt>
                <c:pt idx="68">
                  <c:v>12.5394163131714</c:v>
                </c:pt>
                <c:pt idx="69">
                  <c:v>12.43009281158447</c:v>
                </c:pt>
                <c:pt idx="70">
                  <c:v>12.32076930999756</c:v>
                </c:pt>
                <c:pt idx="71">
                  <c:v>12.42481136322021</c:v>
                </c:pt>
                <c:pt idx="72">
                  <c:v>12.49874973297119</c:v>
                </c:pt>
                <c:pt idx="73">
                  <c:v>12.57268810272217</c:v>
                </c:pt>
                <c:pt idx="74">
                  <c:v>12.5425844192505</c:v>
                </c:pt>
                <c:pt idx="75">
                  <c:v>12.62298583984375</c:v>
                </c:pt>
                <c:pt idx="76">
                  <c:v>12.72401523590088</c:v>
                </c:pt>
                <c:pt idx="77">
                  <c:v>12.8091859817505</c:v>
                </c:pt>
                <c:pt idx="78">
                  <c:v>12.91791915893555</c:v>
                </c:pt>
                <c:pt idx="79">
                  <c:v>13.0765085220337</c:v>
                </c:pt>
                <c:pt idx="80">
                  <c:v>13.16022300720215</c:v>
                </c:pt>
                <c:pt idx="81">
                  <c:v>13.208327293396</c:v>
                </c:pt>
                <c:pt idx="82">
                  <c:v>13.24187183380127</c:v>
                </c:pt>
                <c:pt idx="83">
                  <c:v>13.39722061157227</c:v>
                </c:pt>
                <c:pt idx="84">
                  <c:v>13.36820507049561</c:v>
                </c:pt>
                <c:pt idx="85">
                  <c:v>13.27725124359131</c:v>
                </c:pt>
                <c:pt idx="86">
                  <c:v>13.28149032592773</c:v>
                </c:pt>
                <c:pt idx="87">
                  <c:v>13.40173816680908</c:v>
                </c:pt>
                <c:pt idx="88">
                  <c:v>13.41166019439697</c:v>
                </c:pt>
                <c:pt idx="89">
                  <c:v>13.37624454498291</c:v>
                </c:pt>
                <c:pt idx="90">
                  <c:v>13.3642225265503</c:v>
                </c:pt>
                <c:pt idx="91">
                  <c:v>13.54018020629883</c:v>
                </c:pt>
                <c:pt idx="92">
                  <c:v>13.62732887268066</c:v>
                </c:pt>
                <c:pt idx="93">
                  <c:v>13.73424911499023</c:v>
                </c:pt>
                <c:pt idx="94">
                  <c:v>13.72636318206787</c:v>
                </c:pt>
                <c:pt idx="95">
                  <c:v>13.76952743530273</c:v>
                </c:pt>
                <c:pt idx="96">
                  <c:v>13.66895389556885</c:v>
                </c:pt>
                <c:pt idx="97">
                  <c:v>13.61154460906982</c:v>
                </c:pt>
                <c:pt idx="98">
                  <c:v>13.51566219329834</c:v>
                </c:pt>
                <c:pt idx="99">
                  <c:v>13.58603191375732</c:v>
                </c:pt>
                <c:pt idx="100">
                  <c:v>13.60000896453857</c:v>
                </c:pt>
                <c:pt idx="101">
                  <c:v>13.65951442718506</c:v>
                </c:pt>
                <c:pt idx="102">
                  <c:v>13.6967363357544</c:v>
                </c:pt>
                <c:pt idx="103">
                  <c:v>13.79083061218262</c:v>
                </c:pt>
                <c:pt idx="104">
                  <c:v>13.71063327789307</c:v>
                </c:pt>
                <c:pt idx="105">
                  <c:v>13.5615167617798</c:v>
                </c:pt>
                <c:pt idx="106">
                  <c:v>13.41195392608643</c:v>
                </c:pt>
                <c:pt idx="107">
                  <c:v>13.432373046875</c:v>
                </c:pt>
                <c:pt idx="108">
                  <c:v>13.38013553619385</c:v>
                </c:pt>
                <c:pt idx="109">
                  <c:v>13.28293132781982</c:v>
                </c:pt>
                <c:pt idx="110">
                  <c:v>13.26819896697998</c:v>
                </c:pt>
                <c:pt idx="111">
                  <c:v>13.35164737701416</c:v>
                </c:pt>
                <c:pt idx="112">
                  <c:v>13.38104248046875</c:v>
                </c:pt>
                <c:pt idx="113">
                  <c:v>13.32905864715576</c:v>
                </c:pt>
                <c:pt idx="114">
                  <c:v>13.33712196350098</c:v>
                </c:pt>
                <c:pt idx="115">
                  <c:v>13.436993598938</c:v>
                </c:pt>
                <c:pt idx="116">
                  <c:v>13.43176651000977</c:v>
                </c:pt>
                <c:pt idx="117">
                  <c:v>13.42660236358643</c:v>
                </c:pt>
                <c:pt idx="118">
                  <c:v>13.42774677276611</c:v>
                </c:pt>
                <c:pt idx="119">
                  <c:v>13.49987888336182</c:v>
                </c:pt>
                <c:pt idx="120">
                  <c:v>13.6328582763672</c:v>
                </c:pt>
                <c:pt idx="121">
                  <c:v>13.72326278686523</c:v>
                </c:pt>
                <c:pt idx="122">
                  <c:v>13.85307025909424</c:v>
                </c:pt>
                <c:pt idx="123">
                  <c:v>13.86528301239014</c:v>
                </c:pt>
                <c:pt idx="124">
                  <c:v>13.84559917449951</c:v>
                </c:pt>
                <c:pt idx="125">
                  <c:v>13.77225589752197</c:v>
                </c:pt>
                <c:pt idx="126">
                  <c:v>13.6955499649048</c:v>
                </c:pt>
                <c:pt idx="127">
                  <c:v>13.69552993774414</c:v>
                </c:pt>
                <c:pt idx="128">
                  <c:v>13.55727195739746</c:v>
                </c:pt>
                <c:pt idx="129">
                  <c:v>13.41899490356445</c:v>
                </c:pt>
                <c:pt idx="130">
                  <c:v>13.27939128875732</c:v>
                </c:pt>
                <c:pt idx="131">
                  <c:v>13.28382301330566</c:v>
                </c:pt>
                <c:pt idx="132">
                  <c:v>13.29342746734619</c:v>
                </c:pt>
                <c:pt idx="133">
                  <c:v>13.37629127502441</c:v>
                </c:pt>
                <c:pt idx="134">
                  <c:v>13.28128242492676</c:v>
                </c:pt>
                <c:pt idx="135">
                  <c:v>13.32524871826172</c:v>
                </c:pt>
                <c:pt idx="136">
                  <c:v>13.26036071777344</c:v>
                </c:pt>
                <c:pt idx="137">
                  <c:v>13.36891174316406</c:v>
                </c:pt>
                <c:pt idx="138">
                  <c:v>13.26666641235352</c:v>
                </c:pt>
              </c:numCache>
            </c:numRef>
          </c:val>
          <c:smooth val="0"/>
        </c:ser>
        <c:ser>
          <c:idx val="2"/>
          <c:order val="2"/>
          <c:tx>
            <c:strRef>
              <c:f>'2_Cut_median'!$D$2</c:f>
              <c:strCache>
                <c:ptCount val="1"/>
                <c:pt idx="0">
                  <c:v>All Workers (16–64)</c:v>
                </c:pt>
              </c:strCache>
            </c:strRef>
          </c:tx>
          <c:spPr>
            <a:ln w="25400"/>
          </c:spPr>
          <c:marker>
            <c:symbol val="none"/>
          </c:marker>
          <c:dLbls>
            <c:dLbl>
              <c:idx val="3"/>
              <c:layout>
                <c:manualLayout>
                  <c:x val="-0.0256565656565657"/>
                  <c:y val="-0.0407051282051282"/>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35"/>
              <c:layout>
                <c:manualLayout>
                  <c:x val="-0.0352777777777778"/>
                  <c:y val="-0.0352777777777779"/>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83"/>
              <c:layout>
                <c:manualLayout>
                  <c:x val="-0.0336742424242424"/>
                  <c:y val="-0.037991452991453"/>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123"/>
              <c:layout>
                <c:manualLayout>
                  <c:x val="-0.0256565656565657"/>
                  <c:y val="-0.0325641025641026"/>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135"/>
              <c:layout>
                <c:manualLayout>
                  <c:x val="0.0224494949494948"/>
                  <c:y val="-0.00271367521367521"/>
                </c:manualLayout>
              </c:layout>
              <c:tx>
                <c:rich>
                  <a:bodyPr/>
                  <a:lstStyle/>
                  <a:p>
                    <a:pPr algn="l">
                      <a:defRPr sz="1000" b="0" i="0" u="none" strike="noStrike" baseline="0">
                        <a:solidFill>
                          <a:srgbClr val="000000"/>
                        </a:solidFill>
                        <a:latin typeface="Calibri"/>
                        <a:ea typeface="Calibri"/>
                        <a:cs typeface="Calibri"/>
                      </a:defRPr>
                    </a:pPr>
                    <a:r>
                      <a:rPr lang="en-US" sz="1200" b="0" i="0" u="none" strike="noStrike" baseline="0">
                        <a:solidFill>
                          <a:srgbClr val="000000"/>
                        </a:solidFill>
                        <a:latin typeface="Calibri"/>
                        <a:ea typeface="Calibri"/>
                        <a:cs typeface="Calibri"/>
                      </a:rPr>
                      <a:t>All Workers </a:t>
                    </a:r>
                  </a:p>
                  <a:p>
                    <a:pPr algn="l">
                      <a:defRPr sz="1000" b="0" i="0" u="none" strike="noStrike" baseline="0">
                        <a:solidFill>
                          <a:srgbClr val="000000"/>
                        </a:solidFill>
                        <a:latin typeface="Calibri"/>
                        <a:ea typeface="Calibri"/>
                        <a:cs typeface="Calibri"/>
                      </a:defRPr>
                    </a:pPr>
                    <a:r>
                      <a:rPr lang="en-US" sz="1200" b="0" i="0" u="none" strike="noStrike" baseline="0">
                        <a:solidFill>
                          <a:srgbClr val="000000"/>
                        </a:solidFill>
                        <a:latin typeface="Calibri"/>
                        <a:ea typeface="Calibri"/>
                        <a:cs typeface="Calibri"/>
                      </a:rPr>
                      <a:t>(16–64)</a:t>
                    </a:r>
                  </a:p>
                </c:rich>
              </c:tx>
              <c:numFmt formatCode="#,##0.0" sourceLinked="0"/>
              <c:spPr/>
              <c:dLblPos val="r"/>
              <c:showLegendKey val="0"/>
              <c:showVal val="0"/>
              <c:showCatName val="0"/>
              <c:showSerName val="0"/>
              <c:showPercent val="0"/>
              <c:showBubbleSize val="0"/>
            </c:dLbl>
            <c:showLegendKey val="0"/>
            <c:showVal val="0"/>
            <c:showCatName val="0"/>
            <c:showSerName val="0"/>
            <c:showPercent val="0"/>
            <c:showBubbleSize val="0"/>
          </c:dLbls>
          <c:cat>
            <c:strRef>
              <c:f>'2_Cut_median'!$A$3:$A$143</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2014q4</c:v>
                </c:pt>
                <c:pt idx="140">
                  <c:v>2015q1</c:v>
                </c:pt>
              </c:strCache>
            </c:strRef>
          </c:cat>
          <c:val>
            <c:numRef>
              <c:f>'2_Cut_median'!$D$3:$D$143</c:f>
              <c:numCache>
                <c:formatCode>General</c:formatCode>
                <c:ptCount val="141"/>
                <c:pt idx="0">
                  <c:v>9.9686222076416</c:v>
                </c:pt>
                <c:pt idx="1">
                  <c:v>9.9686222076416</c:v>
                </c:pt>
                <c:pt idx="2">
                  <c:v>10.01846504211426</c:v>
                </c:pt>
                <c:pt idx="3">
                  <c:v>10.1933536529541</c:v>
                </c:pt>
                <c:pt idx="4">
                  <c:v>10.1604118347168</c:v>
                </c:pt>
                <c:pt idx="5">
                  <c:v>10.07762813568115</c:v>
                </c:pt>
                <c:pt idx="6">
                  <c:v>9.95952415466309</c:v>
                </c:pt>
                <c:pt idx="7">
                  <c:v>10.16888332366943</c:v>
                </c:pt>
                <c:pt idx="8">
                  <c:v>10.15599250793457</c:v>
                </c:pt>
                <c:pt idx="9">
                  <c:v>10.05337524414062</c:v>
                </c:pt>
                <c:pt idx="10">
                  <c:v>9.8720874786377</c:v>
                </c:pt>
                <c:pt idx="11">
                  <c:v>10.00863075256348</c:v>
                </c:pt>
                <c:pt idx="12">
                  <c:v>9.993829727172848</c:v>
                </c:pt>
                <c:pt idx="13">
                  <c:v>10.01103591918945</c:v>
                </c:pt>
                <c:pt idx="14">
                  <c:v>9.94553947448731</c:v>
                </c:pt>
                <c:pt idx="15">
                  <c:v>10.0416898727417</c:v>
                </c:pt>
                <c:pt idx="16">
                  <c:v>9.99161148071286</c:v>
                </c:pt>
                <c:pt idx="17">
                  <c:v>9.95440673828125</c:v>
                </c:pt>
                <c:pt idx="18">
                  <c:v>9.89596939086914</c:v>
                </c:pt>
                <c:pt idx="19">
                  <c:v>10.00712108612061</c:v>
                </c:pt>
                <c:pt idx="20">
                  <c:v>10.01828098297119</c:v>
                </c:pt>
                <c:pt idx="21">
                  <c:v>10.04037284851074</c:v>
                </c:pt>
                <c:pt idx="22">
                  <c:v>9.96613311767578</c:v>
                </c:pt>
                <c:pt idx="23">
                  <c:v>10.0339298248291</c:v>
                </c:pt>
                <c:pt idx="24">
                  <c:v>10.01542854309082</c:v>
                </c:pt>
                <c:pt idx="25">
                  <c:v>10.1345739364624</c:v>
                </c:pt>
                <c:pt idx="26">
                  <c:v>10.18592262268066</c:v>
                </c:pt>
                <c:pt idx="27">
                  <c:v>10.32357025146484</c:v>
                </c:pt>
                <c:pt idx="28">
                  <c:v>10.262375831604</c:v>
                </c:pt>
                <c:pt idx="29">
                  <c:v>10.20118045806885</c:v>
                </c:pt>
                <c:pt idx="30">
                  <c:v>10.13998603820801</c:v>
                </c:pt>
                <c:pt idx="31">
                  <c:v>10.25265216827393</c:v>
                </c:pt>
                <c:pt idx="32">
                  <c:v>10.29040050506592</c:v>
                </c:pt>
                <c:pt idx="33">
                  <c:v>10.39789867401123</c:v>
                </c:pt>
                <c:pt idx="34">
                  <c:v>10.39273071289062</c:v>
                </c:pt>
                <c:pt idx="35">
                  <c:v>10.46248054504394</c:v>
                </c:pt>
                <c:pt idx="36">
                  <c:v>10.3390293121338</c:v>
                </c:pt>
                <c:pt idx="37">
                  <c:v>10.21557807922363</c:v>
                </c:pt>
                <c:pt idx="38">
                  <c:v>10.0921277999878</c:v>
                </c:pt>
                <c:pt idx="39">
                  <c:v>10.1972541809082</c:v>
                </c:pt>
                <c:pt idx="40">
                  <c:v>10.24960517883301</c:v>
                </c:pt>
                <c:pt idx="41">
                  <c:v>10.31748199462891</c:v>
                </c:pt>
                <c:pt idx="42">
                  <c:v>10.30357837677002</c:v>
                </c:pt>
                <c:pt idx="43">
                  <c:v>10.43459033966064</c:v>
                </c:pt>
                <c:pt idx="44">
                  <c:v>10.4584608078003</c:v>
                </c:pt>
                <c:pt idx="45">
                  <c:v>10.458984375</c:v>
                </c:pt>
                <c:pt idx="46">
                  <c:v>10.3673677444458</c:v>
                </c:pt>
                <c:pt idx="47">
                  <c:v>10.38656616210937</c:v>
                </c:pt>
                <c:pt idx="48">
                  <c:v>10.433744430542</c:v>
                </c:pt>
                <c:pt idx="49">
                  <c:v>10.43458652496338</c:v>
                </c:pt>
                <c:pt idx="50">
                  <c:v>10.42549705505371</c:v>
                </c:pt>
                <c:pt idx="51">
                  <c:v>10.44403171539307</c:v>
                </c:pt>
                <c:pt idx="52">
                  <c:v>10.51220607757568</c:v>
                </c:pt>
                <c:pt idx="53">
                  <c:v>10.52592372894287</c:v>
                </c:pt>
                <c:pt idx="54">
                  <c:v>10.48403930664062</c:v>
                </c:pt>
                <c:pt idx="55">
                  <c:v>10.5021152496338</c:v>
                </c:pt>
                <c:pt idx="56">
                  <c:v>10.55045032501221</c:v>
                </c:pt>
                <c:pt idx="57">
                  <c:v>10.59878540039062</c:v>
                </c:pt>
                <c:pt idx="58">
                  <c:v>10.5838556289673</c:v>
                </c:pt>
                <c:pt idx="59">
                  <c:v>10.5838556289673</c:v>
                </c:pt>
                <c:pt idx="60">
                  <c:v>10.54811859130859</c:v>
                </c:pt>
                <c:pt idx="61">
                  <c:v>10.48189544677734</c:v>
                </c:pt>
                <c:pt idx="62">
                  <c:v>10.43406867980957</c:v>
                </c:pt>
                <c:pt idx="63">
                  <c:v>10.51697063446045</c:v>
                </c:pt>
                <c:pt idx="64">
                  <c:v>10.58339786529541</c:v>
                </c:pt>
                <c:pt idx="65">
                  <c:v>10.60275650024414</c:v>
                </c:pt>
                <c:pt idx="66">
                  <c:v>10.56928730010986</c:v>
                </c:pt>
                <c:pt idx="67">
                  <c:v>10.59289836883545</c:v>
                </c:pt>
                <c:pt idx="68">
                  <c:v>10.62536716461182</c:v>
                </c:pt>
                <c:pt idx="69">
                  <c:v>10.57953262329102</c:v>
                </c:pt>
                <c:pt idx="70">
                  <c:v>10.57195377349854</c:v>
                </c:pt>
                <c:pt idx="71">
                  <c:v>10.6540927886963</c:v>
                </c:pt>
                <c:pt idx="72">
                  <c:v>10.69593238830566</c:v>
                </c:pt>
                <c:pt idx="73">
                  <c:v>10.68939685821533</c:v>
                </c:pt>
                <c:pt idx="74">
                  <c:v>10.62903690338135</c:v>
                </c:pt>
                <c:pt idx="75">
                  <c:v>10.74481391906738</c:v>
                </c:pt>
                <c:pt idx="76">
                  <c:v>10.86527156829834</c:v>
                </c:pt>
                <c:pt idx="77">
                  <c:v>10.96541976928711</c:v>
                </c:pt>
                <c:pt idx="78">
                  <c:v>11.03882217407227</c:v>
                </c:pt>
                <c:pt idx="79">
                  <c:v>11.1868371963501</c:v>
                </c:pt>
                <c:pt idx="80">
                  <c:v>11.26131153106689</c:v>
                </c:pt>
                <c:pt idx="81">
                  <c:v>11.2628345489502</c:v>
                </c:pt>
                <c:pt idx="82">
                  <c:v>11.21613311767578</c:v>
                </c:pt>
                <c:pt idx="83">
                  <c:v>11.37148094177246</c:v>
                </c:pt>
                <c:pt idx="84">
                  <c:v>11.40090465545654</c:v>
                </c:pt>
                <c:pt idx="85">
                  <c:v>11.39925765991211</c:v>
                </c:pt>
                <c:pt idx="86">
                  <c:v>11.34848880767822</c:v>
                </c:pt>
                <c:pt idx="87">
                  <c:v>11.48677444458008</c:v>
                </c:pt>
                <c:pt idx="88">
                  <c:v>11.53036499023437</c:v>
                </c:pt>
                <c:pt idx="89">
                  <c:v>11.56605434417725</c:v>
                </c:pt>
                <c:pt idx="90">
                  <c:v>11.568829536438</c:v>
                </c:pt>
                <c:pt idx="91">
                  <c:v>11.71898746490479</c:v>
                </c:pt>
                <c:pt idx="92">
                  <c:v>11.79684829711914</c:v>
                </c:pt>
                <c:pt idx="93">
                  <c:v>11.83174896240234</c:v>
                </c:pt>
                <c:pt idx="94">
                  <c:v>11.81047916412354</c:v>
                </c:pt>
                <c:pt idx="95">
                  <c:v>11.86208438873291</c:v>
                </c:pt>
                <c:pt idx="96">
                  <c:v>11.86904430389404</c:v>
                </c:pt>
                <c:pt idx="97">
                  <c:v>11.87948799133301</c:v>
                </c:pt>
                <c:pt idx="98">
                  <c:v>11.82209873199463</c:v>
                </c:pt>
                <c:pt idx="99">
                  <c:v>11.87671947479248</c:v>
                </c:pt>
                <c:pt idx="100">
                  <c:v>11.87579345703125</c:v>
                </c:pt>
                <c:pt idx="101">
                  <c:v>11.88802337646484</c:v>
                </c:pt>
                <c:pt idx="102">
                  <c:v>11.84481048583984</c:v>
                </c:pt>
                <c:pt idx="103">
                  <c:v>11.87906932830811</c:v>
                </c:pt>
                <c:pt idx="104">
                  <c:v>11.89855003356934</c:v>
                </c:pt>
                <c:pt idx="105">
                  <c:v>11.8260383605957</c:v>
                </c:pt>
                <c:pt idx="106">
                  <c:v>11.76342391967773</c:v>
                </c:pt>
                <c:pt idx="107">
                  <c:v>11.76872730255127</c:v>
                </c:pt>
                <c:pt idx="108">
                  <c:v>11.74056816101074</c:v>
                </c:pt>
                <c:pt idx="109">
                  <c:v>11.68058681488037</c:v>
                </c:pt>
                <c:pt idx="110">
                  <c:v>11.5543098449707</c:v>
                </c:pt>
                <c:pt idx="111">
                  <c:v>11.5543098449707</c:v>
                </c:pt>
                <c:pt idx="112">
                  <c:v>11.54406547546387</c:v>
                </c:pt>
                <c:pt idx="113">
                  <c:v>11.53144836425781</c:v>
                </c:pt>
                <c:pt idx="114">
                  <c:v>11.5639123916626</c:v>
                </c:pt>
                <c:pt idx="115">
                  <c:v>11.66502571105957</c:v>
                </c:pt>
                <c:pt idx="116">
                  <c:v>11.68712997436523</c:v>
                </c:pt>
                <c:pt idx="117">
                  <c:v>11.68722820281982</c:v>
                </c:pt>
                <c:pt idx="118">
                  <c:v>11.6280403137207</c:v>
                </c:pt>
                <c:pt idx="119">
                  <c:v>11.7175579071045</c:v>
                </c:pt>
                <c:pt idx="120">
                  <c:v>11.81594467163086</c:v>
                </c:pt>
                <c:pt idx="121">
                  <c:v>11.90486907958984</c:v>
                </c:pt>
                <c:pt idx="122">
                  <c:v>11.8813009262085</c:v>
                </c:pt>
                <c:pt idx="123">
                  <c:v>11.95069122314453</c:v>
                </c:pt>
                <c:pt idx="124">
                  <c:v>11.9723415374756</c:v>
                </c:pt>
                <c:pt idx="125">
                  <c:v>11.99056434631348</c:v>
                </c:pt>
                <c:pt idx="126">
                  <c:v>11.85650157928467</c:v>
                </c:pt>
                <c:pt idx="127">
                  <c:v>11.8576889038086</c:v>
                </c:pt>
                <c:pt idx="128">
                  <c:v>11.78571701049805</c:v>
                </c:pt>
                <c:pt idx="129">
                  <c:v>11.74113082885742</c:v>
                </c:pt>
                <c:pt idx="130">
                  <c:v>11.61897468566895</c:v>
                </c:pt>
                <c:pt idx="131">
                  <c:v>11.65885257720947</c:v>
                </c:pt>
                <c:pt idx="132">
                  <c:v>11.61865997314453</c:v>
                </c:pt>
                <c:pt idx="133">
                  <c:v>11.57886981964111</c:v>
                </c:pt>
                <c:pt idx="134">
                  <c:v>11.49879932403564</c:v>
                </c:pt>
                <c:pt idx="135">
                  <c:v>11.56643962860107</c:v>
                </c:pt>
                <c:pt idx="136">
                  <c:v>11.57961750030518</c:v>
                </c:pt>
                <c:pt idx="137">
                  <c:v>11.59011840820312</c:v>
                </c:pt>
                <c:pt idx="138">
                  <c:v>11.53398895263672</c:v>
                </c:pt>
              </c:numCache>
            </c:numRef>
          </c:val>
          <c:smooth val="0"/>
        </c:ser>
        <c:ser>
          <c:idx val="3"/>
          <c:order val="3"/>
          <c:tx>
            <c:strRef>
              <c:f>'2_Cut_median'!$E$2</c:f>
              <c:strCache>
                <c:ptCount val="1"/>
                <c:pt idx="0">
                  <c:v>All Workers (prime age)</c:v>
                </c:pt>
              </c:strCache>
            </c:strRef>
          </c:tx>
          <c:spPr>
            <a:ln w="25400"/>
          </c:spPr>
          <c:marker>
            <c:symbol val="none"/>
          </c:marker>
          <c:dLbls>
            <c:dLbl>
              <c:idx val="136"/>
              <c:layout>
                <c:manualLayout>
                  <c:x val="0.0128282828282829"/>
                  <c:y val="0.0352775641025641"/>
                </c:manualLayout>
              </c:layout>
              <c:tx>
                <c:rich>
                  <a:bodyPr/>
                  <a:lstStyle/>
                  <a:p>
                    <a:pPr>
                      <a:defRPr sz="1000" b="0" i="0" u="none" strike="noStrike" baseline="0">
                        <a:solidFill>
                          <a:srgbClr val="000000"/>
                        </a:solidFill>
                        <a:latin typeface="Calibri"/>
                        <a:ea typeface="Calibri"/>
                        <a:cs typeface="Calibri"/>
                      </a:defRPr>
                    </a:pPr>
                    <a:r>
                      <a:rPr lang="en-US" sz="1200" b="0" i="0" u="none" strike="noStrike" baseline="0">
                        <a:solidFill>
                          <a:srgbClr val="000000"/>
                        </a:solidFill>
                        <a:latin typeface="Calibri"/>
                        <a:ea typeface="Calibri"/>
                        <a:cs typeface="Calibri"/>
                      </a:rPr>
                      <a:t>All Workers </a:t>
                    </a:r>
                  </a:p>
                  <a:p>
                    <a:pPr>
                      <a:defRPr sz="1000" b="0" i="0" u="none" strike="noStrike" baseline="0">
                        <a:solidFill>
                          <a:srgbClr val="000000"/>
                        </a:solidFill>
                        <a:latin typeface="Calibri"/>
                        <a:ea typeface="Calibri"/>
                        <a:cs typeface="Calibri"/>
                      </a:defRPr>
                    </a:pPr>
                    <a:r>
                      <a:rPr lang="en-US" sz="1200" b="0" i="0" u="none" strike="noStrike" baseline="0">
                        <a:solidFill>
                          <a:srgbClr val="000000"/>
                        </a:solidFill>
                        <a:latin typeface="Calibri"/>
                        <a:ea typeface="Calibri"/>
                        <a:cs typeface="Calibri"/>
                      </a:rPr>
                      <a:t>(prime age)</a:t>
                    </a:r>
                  </a:p>
                </c:rich>
              </c:tx>
              <c:spPr/>
              <c:dLblPos val="r"/>
              <c:showLegendKey val="0"/>
              <c:showVal val="0"/>
              <c:showCatName val="0"/>
              <c:showSerName val="0"/>
              <c:showPercent val="0"/>
              <c:showBubbleSize val="0"/>
            </c:dLbl>
            <c:showLegendKey val="0"/>
            <c:showVal val="0"/>
            <c:showCatName val="0"/>
            <c:showSerName val="0"/>
            <c:showPercent val="0"/>
            <c:showBubbleSize val="0"/>
          </c:dLbls>
          <c:cat>
            <c:strRef>
              <c:f>'2_Cut_median'!$A$3:$A$143</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2014q4</c:v>
                </c:pt>
                <c:pt idx="140">
                  <c:v>2015q1</c:v>
                </c:pt>
              </c:strCache>
            </c:strRef>
          </c:cat>
          <c:val>
            <c:numRef>
              <c:f>'2_Cut_median'!$E$3:$E$143</c:f>
              <c:numCache>
                <c:formatCode>General</c:formatCode>
                <c:ptCount val="141"/>
                <c:pt idx="0">
                  <c:v>11.46391582489014</c:v>
                </c:pt>
                <c:pt idx="1">
                  <c:v>11.71313095092773</c:v>
                </c:pt>
                <c:pt idx="2">
                  <c:v>11.80284881591797</c:v>
                </c:pt>
                <c:pt idx="3">
                  <c:v>12.13513660430908</c:v>
                </c:pt>
                <c:pt idx="4">
                  <c:v>11.8862476348877</c:v>
                </c:pt>
                <c:pt idx="5">
                  <c:v>11.66062164306641</c:v>
                </c:pt>
                <c:pt idx="6">
                  <c:v>11.42503929138184</c:v>
                </c:pt>
                <c:pt idx="7">
                  <c:v>11.69421577453613</c:v>
                </c:pt>
                <c:pt idx="8">
                  <c:v>11.69434452056885</c:v>
                </c:pt>
                <c:pt idx="9">
                  <c:v>11.59954929351807</c:v>
                </c:pt>
                <c:pt idx="10">
                  <c:v>11.4150276184082</c:v>
                </c:pt>
                <c:pt idx="11">
                  <c:v>11.6289463043213</c:v>
                </c:pt>
                <c:pt idx="12">
                  <c:v>11.64315509796143</c:v>
                </c:pt>
                <c:pt idx="13">
                  <c:v>11.68311882019043</c:v>
                </c:pt>
                <c:pt idx="14">
                  <c:v>11.56378173828125</c:v>
                </c:pt>
                <c:pt idx="15">
                  <c:v>11.5895357131958</c:v>
                </c:pt>
                <c:pt idx="16">
                  <c:v>11.43139457702637</c:v>
                </c:pt>
                <c:pt idx="17">
                  <c:v>11.41047668457031</c:v>
                </c:pt>
                <c:pt idx="18">
                  <c:v>11.44733619689941</c:v>
                </c:pt>
                <c:pt idx="19">
                  <c:v>11.63258838653564</c:v>
                </c:pt>
                <c:pt idx="20">
                  <c:v>11.58695030212402</c:v>
                </c:pt>
                <c:pt idx="21">
                  <c:v>11.48353385925293</c:v>
                </c:pt>
                <c:pt idx="22">
                  <c:v>11.42545986175537</c:v>
                </c:pt>
                <c:pt idx="23">
                  <c:v>11.49664688110352</c:v>
                </c:pt>
                <c:pt idx="24">
                  <c:v>11.43099975585937</c:v>
                </c:pt>
                <c:pt idx="25">
                  <c:v>11.54468250274658</c:v>
                </c:pt>
                <c:pt idx="26">
                  <c:v>11.58198642730713</c:v>
                </c:pt>
                <c:pt idx="27">
                  <c:v>11.75102710723877</c:v>
                </c:pt>
                <c:pt idx="28">
                  <c:v>11.69888401031494</c:v>
                </c:pt>
                <c:pt idx="29">
                  <c:v>11.73709774017334</c:v>
                </c:pt>
                <c:pt idx="30">
                  <c:v>11.78041076660156</c:v>
                </c:pt>
                <c:pt idx="31">
                  <c:v>11.88631629943848</c:v>
                </c:pt>
                <c:pt idx="32">
                  <c:v>11.8446216583252</c:v>
                </c:pt>
                <c:pt idx="33">
                  <c:v>11.8247241973877</c:v>
                </c:pt>
                <c:pt idx="34">
                  <c:v>11.74849319458008</c:v>
                </c:pt>
                <c:pt idx="35">
                  <c:v>11.8356809616089</c:v>
                </c:pt>
                <c:pt idx="36">
                  <c:v>11.80192470550537</c:v>
                </c:pt>
                <c:pt idx="37">
                  <c:v>11.78919410705566</c:v>
                </c:pt>
                <c:pt idx="38">
                  <c:v>11.79517459869385</c:v>
                </c:pt>
                <c:pt idx="39">
                  <c:v>11.91291522979736</c:v>
                </c:pt>
                <c:pt idx="40">
                  <c:v>11.89226913452148</c:v>
                </c:pt>
                <c:pt idx="41">
                  <c:v>11.92861175537109</c:v>
                </c:pt>
                <c:pt idx="42">
                  <c:v>11.95233917236328</c:v>
                </c:pt>
                <c:pt idx="43">
                  <c:v>12.0934295654297</c:v>
                </c:pt>
                <c:pt idx="44">
                  <c:v>11.90205192565918</c:v>
                </c:pt>
                <c:pt idx="45">
                  <c:v>11.710675239563</c:v>
                </c:pt>
                <c:pt idx="46">
                  <c:v>11.51929759979248</c:v>
                </c:pt>
                <c:pt idx="47">
                  <c:v>11.51929759979248</c:v>
                </c:pt>
                <c:pt idx="48">
                  <c:v>11.57171726226807</c:v>
                </c:pt>
                <c:pt idx="49">
                  <c:v>11.52304172515869</c:v>
                </c:pt>
                <c:pt idx="50">
                  <c:v>11.54457092285156</c:v>
                </c:pt>
                <c:pt idx="51">
                  <c:v>11.53530502319336</c:v>
                </c:pt>
                <c:pt idx="52">
                  <c:v>11.61246299743652</c:v>
                </c:pt>
                <c:pt idx="53">
                  <c:v>11.61941719055176</c:v>
                </c:pt>
                <c:pt idx="54">
                  <c:v>11.65897464752197</c:v>
                </c:pt>
                <c:pt idx="55">
                  <c:v>11.64692401885986</c:v>
                </c:pt>
                <c:pt idx="56">
                  <c:v>11.65942287445068</c:v>
                </c:pt>
                <c:pt idx="57">
                  <c:v>11.6176929473877</c:v>
                </c:pt>
                <c:pt idx="58">
                  <c:v>11.68144035339355</c:v>
                </c:pt>
                <c:pt idx="59">
                  <c:v>11.73788738250732</c:v>
                </c:pt>
                <c:pt idx="60">
                  <c:v>11.83812713623047</c:v>
                </c:pt>
                <c:pt idx="61">
                  <c:v>11.89916801452637</c:v>
                </c:pt>
                <c:pt idx="62">
                  <c:v>11.9792308807373</c:v>
                </c:pt>
                <c:pt idx="63">
                  <c:v>12.0655860900879</c:v>
                </c:pt>
                <c:pt idx="64">
                  <c:v>12.1052122116089</c:v>
                </c:pt>
                <c:pt idx="65">
                  <c:v>12.13555240631104</c:v>
                </c:pt>
                <c:pt idx="66">
                  <c:v>12.11580657958984</c:v>
                </c:pt>
                <c:pt idx="67">
                  <c:v>12.14279079437256</c:v>
                </c:pt>
                <c:pt idx="68">
                  <c:v>12.03783988952637</c:v>
                </c:pt>
                <c:pt idx="69">
                  <c:v>11.93288898468018</c:v>
                </c:pt>
                <c:pt idx="70">
                  <c:v>11.82793807983398</c:v>
                </c:pt>
                <c:pt idx="71">
                  <c:v>11.86079406738281</c:v>
                </c:pt>
                <c:pt idx="72">
                  <c:v>11.93820667266846</c:v>
                </c:pt>
                <c:pt idx="73">
                  <c:v>12.01562023162842</c:v>
                </c:pt>
                <c:pt idx="74">
                  <c:v>12.06017780303955</c:v>
                </c:pt>
                <c:pt idx="75">
                  <c:v>12.11645889282227</c:v>
                </c:pt>
                <c:pt idx="76">
                  <c:v>12.21177291870117</c:v>
                </c:pt>
                <c:pt idx="77">
                  <c:v>12.27536869049072</c:v>
                </c:pt>
                <c:pt idx="78">
                  <c:v>12.36462211608887</c:v>
                </c:pt>
                <c:pt idx="79">
                  <c:v>12.51528072357178</c:v>
                </c:pt>
                <c:pt idx="80">
                  <c:v>12.5742416381836</c:v>
                </c:pt>
                <c:pt idx="81">
                  <c:v>12.60304641723633</c:v>
                </c:pt>
                <c:pt idx="82">
                  <c:v>12.6370496749878</c:v>
                </c:pt>
                <c:pt idx="83">
                  <c:v>12.8441801071167</c:v>
                </c:pt>
                <c:pt idx="84">
                  <c:v>12.85849285125732</c:v>
                </c:pt>
                <c:pt idx="85">
                  <c:v>12.78219985961914</c:v>
                </c:pt>
                <c:pt idx="86">
                  <c:v>12.76141357421875</c:v>
                </c:pt>
                <c:pt idx="87">
                  <c:v>12.88166236877441</c:v>
                </c:pt>
                <c:pt idx="88">
                  <c:v>12.97101020812988</c:v>
                </c:pt>
                <c:pt idx="89">
                  <c:v>13.0282440185547</c:v>
                </c:pt>
                <c:pt idx="90">
                  <c:v>13.0854778289795</c:v>
                </c:pt>
                <c:pt idx="91">
                  <c:v>13.15858173370361</c:v>
                </c:pt>
                <c:pt idx="92">
                  <c:v>13.08885383605957</c:v>
                </c:pt>
                <c:pt idx="93">
                  <c:v>13.01912689208984</c:v>
                </c:pt>
                <c:pt idx="94">
                  <c:v>12.96954250335693</c:v>
                </c:pt>
                <c:pt idx="95">
                  <c:v>13.04148387908936</c:v>
                </c:pt>
                <c:pt idx="96">
                  <c:v>13.0063066482544</c:v>
                </c:pt>
                <c:pt idx="97">
                  <c:v>12.99883651733398</c:v>
                </c:pt>
                <c:pt idx="98">
                  <c:v>12.94721794128418</c:v>
                </c:pt>
                <c:pt idx="99">
                  <c:v>13.02884578704834</c:v>
                </c:pt>
                <c:pt idx="100">
                  <c:v>13.00837993621826</c:v>
                </c:pt>
                <c:pt idx="101">
                  <c:v>13.05673122406006</c:v>
                </c:pt>
                <c:pt idx="102">
                  <c:v>13.07895374298096</c:v>
                </c:pt>
                <c:pt idx="103">
                  <c:v>13.15541934967041</c:v>
                </c:pt>
                <c:pt idx="104">
                  <c:v>13.07344245910645</c:v>
                </c:pt>
                <c:pt idx="105">
                  <c:v>12.93119621276855</c:v>
                </c:pt>
                <c:pt idx="106">
                  <c:v>12.85524559020996</c:v>
                </c:pt>
                <c:pt idx="107">
                  <c:v>12.8811616897583</c:v>
                </c:pt>
                <c:pt idx="108">
                  <c:v>12.91764163970947</c:v>
                </c:pt>
                <c:pt idx="109">
                  <c:v>12.84503269195557</c:v>
                </c:pt>
                <c:pt idx="110">
                  <c:v>12.88091564178467</c:v>
                </c:pt>
                <c:pt idx="111">
                  <c:v>12.92201900482178</c:v>
                </c:pt>
                <c:pt idx="112">
                  <c:v>12.92998790740967</c:v>
                </c:pt>
                <c:pt idx="113">
                  <c:v>12.80957508087158</c:v>
                </c:pt>
                <c:pt idx="114">
                  <c:v>12.85848617553711</c:v>
                </c:pt>
                <c:pt idx="115">
                  <c:v>12.9333896636963</c:v>
                </c:pt>
                <c:pt idx="116">
                  <c:v>12.90256500244141</c:v>
                </c:pt>
                <c:pt idx="117">
                  <c:v>12.81019592285156</c:v>
                </c:pt>
                <c:pt idx="118">
                  <c:v>12.81867694854736</c:v>
                </c:pt>
                <c:pt idx="119">
                  <c:v>12.93288612365723</c:v>
                </c:pt>
                <c:pt idx="120">
                  <c:v>13.00028705596924</c:v>
                </c:pt>
                <c:pt idx="121">
                  <c:v>13.01677417755127</c:v>
                </c:pt>
                <c:pt idx="122">
                  <c:v>13.0332612991333</c:v>
                </c:pt>
                <c:pt idx="123">
                  <c:v>13.0332612991333</c:v>
                </c:pt>
                <c:pt idx="124">
                  <c:v>13.02206802368164</c:v>
                </c:pt>
                <c:pt idx="125">
                  <c:v>12.95151519775391</c:v>
                </c:pt>
                <c:pt idx="126">
                  <c:v>12.88096237182617</c:v>
                </c:pt>
                <c:pt idx="127">
                  <c:v>12.82842922210693</c:v>
                </c:pt>
                <c:pt idx="128">
                  <c:v>12.72651386260986</c:v>
                </c:pt>
                <c:pt idx="129">
                  <c:v>12.65337085723877</c:v>
                </c:pt>
                <c:pt idx="130">
                  <c:v>12.57777500152588</c:v>
                </c:pt>
                <c:pt idx="131">
                  <c:v>12.65522956848145</c:v>
                </c:pt>
                <c:pt idx="132">
                  <c:v>12.625638961792</c:v>
                </c:pt>
                <c:pt idx="133">
                  <c:v>12.70440673828125</c:v>
                </c:pt>
                <c:pt idx="134">
                  <c:v>12.6261329650879</c:v>
                </c:pt>
                <c:pt idx="135">
                  <c:v>12.68387508392334</c:v>
                </c:pt>
                <c:pt idx="136">
                  <c:v>12.62223052978516</c:v>
                </c:pt>
                <c:pt idx="137">
                  <c:v>12.62961578369141</c:v>
                </c:pt>
                <c:pt idx="138">
                  <c:v>12.61185264587402</c:v>
                </c:pt>
              </c:numCache>
            </c:numRef>
          </c:val>
          <c:smooth val="0"/>
        </c:ser>
        <c:dLbls>
          <c:showLegendKey val="0"/>
          <c:showVal val="0"/>
          <c:showCatName val="0"/>
          <c:showSerName val="0"/>
          <c:showPercent val="0"/>
          <c:showBubbleSize val="0"/>
        </c:dLbls>
        <c:marker val="1"/>
        <c:smooth val="0"/>
        <c:axId val="-2113055320"/>
        <c:axId val="-2113052088"/>
      </c:lineChart>
      <c:catAx>
        <c:axId val="-2113055320"/>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113052088"/>
        <c:crosses val="autoZero"/>
        <c:auto val="1"/>
        <c:lblAlgn val="ctr"/>
        <c:lblOffset val="100"/>
        <c:tickLblSkip val="20"/>
        <c:tickMarkSkip val="4"/>
        <c:noMultiLvlLbl val="0"/>
      </c:catAx>
      <c:valAx>
        <c:axId val="-2113052088"/>
        <c:scaling>
          <c:orientation val="minMax"/>
          <c:max val="14.5"/>
          <c:min val="9.5"/>
        </c:scaling>
        <c:delete val="0"/>
        <c:axPos val="l"/>
        <c:majorGridlines/>
        <c:numFmt formatCode="[$$-409]#,##0.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113055320"/>
        <c:crossesAt val="1.0"/>
        <c:crossBetween val="between"/>
        <c:majorUnit val="0.5"/>
        <c:minorUnit val="0.1"/>
      </c:valAx>
      <c:catAx>
        <c:axId val="-2113048952"/>
        <c:scaling>
          <c:orientation val="minMax"/>
        </c:scaling>
        <c:delete val="1"/>
        <c:axPos val="b"/>
        <c:majorTickMark val="out"/>
        <c:minorTickMark val="none"/>
        <c:tickLblPos val="nextTo"/>
        <c:crossAx val="-2113046024"/>
        <c:crosses val="autoZero"/>
        <c:auto val="1"/>
        <c:lblAlgn val="ctr"/>
        <c:lblOffset val="100"/>
        <c:noMultiLvlLbl val="0"/>
      </c:catAx>
      <c:valAx>
        <c:axId val="-2113046024"/>
        <c:scaling>
          <c:orientation val="minMax"/>
          <c:max val="1.0"/>
          <c:min val="0.0"/>
        </c:scaling>
        <c:delete val="0"/>
        <c:axPos val="r"/>
        <c:numFmt formatCode="0" sourceLinked="1"/>
        <c:majorTickMark val="none"/>
        <c:minorTickMark val="none"/>
        <c:tickLblPos val="none"/>
        <c:spPr>
          <a:noFill/>
          <a:ln>
            <a:noFill/>
          </a:ln>
        </c:spPr>
        <c:crossAx val="-2113048952"/>
        <c:crosses val="max"/>
        <c:crossBetween val="between"/>
        <c:majorUnit val="0.1"/>
        <c:minorUnit val="0.02"/>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563001251499192"/>
          <c:y val="0.120670391061453"/>
          <c:w val="0.775342297979798"/>
          <c:h val="0.780085083114611"/>
        </c:manualLayout>
      </c:layout>
      <c:barChart>
        <c:barDir val="col"/>
        <c:grouping val="clustered"/>
        <c:varyColors val="0"/>
        <c:ser>
          <c:idx val="4"/>
          <c:order val="4"/>
          <c:tx>
            <c:strRef>
              <c:f>'1_Cut_mean'!$F$2</c:f>
              <c:strCache>
                <c:ptCount val="1"/>
                <c:pt idx="0">
                  <c:v>Recession</c:v>
                </c:pt>
              </c:strCache>
            </c:strRef>
          </c:tx>
          <c:spPr>
            <a:solidFill>
              <a:schemeClr val="bg1">
                <a:lumMod val="85000"/>
                <a:alpha val="50000"/>
              </a:schemeClr>
            </a:solidFill>
            <a:ln>
              <a:noFill/>
            </a:ln>
          </c:spPr>
          <c:invertIfNegative val="0"/>
          <c:cat>
            <c:strRef>
              <c:f>'1_Cut_mean'!$A$3:$A$143</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2014q4</c:v>
                </c:pt>
                <c:pt idx="140">
                  <c:v>2015q1</c:v>
                </c:pt>
              </c:strCache>
            </c:strRef>
          </c:cat>
          <c:val>
            <c:numRef>
              <c:f>'1_Cut_mean'!$F$3:$F$143</c:f>
              <c:numCache>
                <c:formatCode>0</c:formatCode>
                <c:ptCount val="141"/>
                <c:pt idx="0">
                  <c:v>1.0</c:v>
                </c:pt>
                <c:pt idx="1">
                  <c:v>1.0</c:v>
                </c:pt>
                <c:pt idx="6">
                  <c:v>1.0</c:v>
                </c:pt>
                <c:pt idx="7">
                  <c:v>1.0</c:v>
                </c:pt>
                <c:pt idx="8">
                  <c:v>1.0</c:v>
                </c:pt>
                <c:pt idx="9">
                  <c:v>1.0</c:v>
                </c:pt>
                <c:pt idx="10">
                  <c:v>1.0</c:v>
                </c:pt>
                <c:pt idx="11">
                  <c:v>1.0</c:v>
                </c:pt>
                <c:pt idx="42">
                  <c:v>1.0</c:v>
                </c:pt>
                <c:pt idx="43">
                  <c:v>1.0</c:v>
                </c:pt>
                <c:pt idx="44">
                  <c:v>1.0</c:v>
                </c:pt>
                <c:pt idx="85">
                  <c:v>1.0</c:v>
                </c:pt>
                <c:pt idx="86">
                  <c:v>1.0</c:v>
                </c:pt>
                <c:pt idx="87">
                  <c:v>1.0</c:v>
                </c:pt>
                <c:pt idx="112">
                  <c:v>1.0</c:v>
                </c:pt>
                <c:pt idx="113">
                  <c:v>1.0</c:v>
                </c:pt>
                <c:pt idx="114">
                  <c:v>1.0</c:v>
                </c:pt>
                <c:pt idx="115">
                  <c:v>1.0</c:v>
                </c:pt>
                <c:pt idx="116">
                  <c:v>1.0</c:v>
                </c:pt>
                <c:pt idx="117">
                  <c:v>1.0</c:v>
                </c:pt>
              </c:numCache>
            </c:numRef>
          </c:val>
        </c:ser>
        <c:dLbls>
          <c:showLegendKey val="0"/>
          <c:showVal val="0"/>
          <c:showCatName val="0"/>
          <c:showSerName val="0"/>
          <c:showPercent val="0"/>
          <c:showBubbleSize val="0"/>
        </c:dLbls>
        <c:gapWidth val="0"/>
        <c:axId val="-2093019432"/>
        <c:axId val="-2093016536"/>
      </c:barChart>
      <c:lineChart>
        <c:grouping val="standard"/>
        <c:varyColors val="0"/>
        <c:ser>
          <c:idx val="1"/>
          <c:order val="0"/>
          <c:tx>
            <c:strRef>
              <c:f>'1_Cut_mean'!$C$2</c:f>
              <c:strCache>
                <c:ptCount val="1"/>
                <c:pt idx="0">
                  <c:v>Full-time (prime age)</c:v>
                </c:pt>
              </c:strCache>
            </c:strRef>
          </c:tx>
          <c:spPr>
            <a:ln w="25400"/>
          </c:spPr>
          <c:marker>
            <c:symbol val="none"/>
          </c:marker>
          <c:dLbls>
            <c:dLbl>
              <c:idx val="4"/>
              <c:layout>
                <c:manualLayout>
                  <c:x val="-0.0224494949494949"/>
                  <c:y val="-0.0305555555555557"/>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40"/>
              <c:layout>
                <c:manualLayout>
                  <c:x val="-0.0304671717171717"/>
                  <c:y val="-0.0222222222222222"/>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89"/>
              <c:layout>
                <c:manualLayout>
                  <c:x val="-0.0288636363636364"/>
                  <c:y val="-0.0277777777777778"/>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122"/>
              <c:layout>
                <c:manualLayout>
                  <c:x val="-0.0384848484848486"/>
                  <c:y val="-0.0305555555555556"/>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133"/>
              <c:layout>
                <c:manualLayout>
                  <c:x val="0.0256507419745608"/>
                  <c:y val="-0.0138888888888889"/>
                </c:manualLayout>
              </c:layout>
              <c:numFmt formatCode="#,##0.0" sourceLinked="0"/>
              <c:spPr/>
              <c:txPr>
                <a:bodyPr/>
                <a:lstStyle/>
                <a:p>
                  <a:pPr>
                    <a:defRPr sz="1200"/>
                  </a:pPr>
                  <a:endParaRPr lang="en-US"/>
                </a:p>
              </c:txPr>
              <c:dLblPos val="r"/>
              <c:showLegendKey val="0"/>
              <c:showVal val="0"/>
              <c:showCatName val="0"/>
              <c:showSerName val="1"/>
              <c:showPercent val="0"/>
              <c:showBubbleSize val="0"/>
            </c:dLbl>
            <c:showLegendKey val="0"/>
            <c:showVal val="0"/>
            <c:showCatName val="0"/>
            <c:showSerName val="0"/>
            <c:showPercent val="0"/>
            <c:showBubbleSize val="0"/>
          </c:dLbls>
          <c:cat>
            <c:strRef>
              <c:f>'1_Cut_mean'!$A$3:$A$143</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2014q4</c:v>
                </c:pt>
                <c:pt idx="140">
                  <c:v>2015q1</c:v>
                </c:pt>
              </c:strCache>
            </c:strRef>
          </c:cat>
          <c:val>
            <c:numRef>
              <c:f>'1_Cut_mean'!$C$3:$C$143</c:f>
              <c:numCache>
                <c:formatCode>General</c:formatCode>
                <c:ptCount val="141"/>
                <c:pt idx="0">
                  <c:v>14.0879030227661</c:v>
                </c:pt>
                <c:pt idx="1">
                  <c:v>13.92886829376221</c:v>
                </c:pt>
                <c:pt idx="2">
                  <c:v>13.71077060699463</c:v>
                </c:pt>
                <c:pt idx="3">
                  <c:v>13.54361629486084</c:v>
                </c:pt>
                <c:pt idx="4">
                  <c:v>13.8158712387085</c:v>
                </c:pt>
                <c:pt idx="5">
                  <c:v>13.76552391052246</c:v>
                </c:pt>
                <c:pt idx="6">
                  <c:v>13.60268783569336</c:v>
                </c:pt>
                <c:pt idx="7">
                  <c:v>13.41511154174805</c:v>
                </c:pt>
                <c:pt idx="8">
                  <c:v>13.66828918457031</c:v>
                </c:pt>
                <c:pt idx="9">
                  <c:v>13.69006443023682</c:v>
                </c:pt>
                <c:pt idx="10">
                  <c:v>13.73812866210937</c:v>
                </c:pt>
                <c:pt idx="11">
                  <c:v>13.6488618850708</c:v>
                </c:pt>
                <c:pt idx="12">
                  <c:v>13.83438777923584</c:v>
                </c:pt>
                <c:pt idx="13">
                  <c:v>13.78010272979736</c:v>
                </c:pt>
                <c:pt idx="14">
                  <c:v>13.74964237213135</c:v>
                </c:pt>
                <c:pt idx="15">
                  <c:v>13.67605018615723</c:v>
                </c:pt>
                <c:pt idx="16">
                  <c:v>13.81992340087891</c:v>
                </c:pt>
                <c:pt idx="17">
                  <c:v>13.8090696334839</c:v>
                </c:pt>
                <c:pt idx="18">
                  <c:v>13.79181289672852</c:v>
                </c:pt>
                <c:pt idx="19">
                  <c:v>13.74776172637939</c:v>
                </c:pt>
                <c:pt idx="20">
                  <c:v>13.87930202484131</c:v>
                </c:pt>
                <c:pt idx="21">
                  <c:v>13.86120319366455</c:v>
                </c:pt>
                <c:pt idx="22">
                  <c:v>13.8995590209961</c:v>
                </c:pt>
                <c:pt idx="23">
                  <c:v>13.87351608276367</c:v>
                </c:pt>
                <c:pt idx="24">
                  <c:v>13.9837121963501</c:v>
                </c:pt>
                <c:pt idx="25">
                  <c:v>13.99714469909668</c:v>
                </c:pt>
                <c:pt idx="26">
                  <c:v>14.07428169250488</c:v>
                </c:pt>
                <c:pt idx="27">
                  <c:v>14.13014698028564</c:v>
                </c:pt>
                <c:pt idx="28">
                  <c:v>14.22550296783447</c:v>
                </c:pt>
                <c:pt idx="29">
                  <c:v>14.19052028656006</c:v>
                </c:pt>
                <c:pt idx="30">
                  <c:v>14.18835639953613</c:v>
                </c:pt>
                <c:pt idx="31">
                  <c:v>14.14615535736084</c:v>
                </c:pt>
                <c:pt idx="32">
                  <c:v>14.26171493530273</c:v>
                </c:pt>
                <c:pt idx="33">
                  <c:v>14.2514476776123</c:v>
                </c:pt>
                <c:pt idx="34">
                  <c:v>14.23468399047852</c:v>
                </c:pt>
                <c:pt idx="35">
                  <c:v>14.17360019683838</c:v>
                </c:pt>
                <c:pt idx="36">
                  <c:v>14.27536964416504</c:v>
                </c:pt>
                <c:pt idx="37">
                  <c:v>14.18473625183105</c:v>
                </c:pt>
                <c:pt idx="38">
                  <c:v>14.13161849975586</c:v>
                </c:pt>
                <c:pt idx="39">
                  <c:v>14.0250940322876</c:v>
                </c:pt>
                <c:pt idx="40">
                  <c:v>14.18746852874756</c:v>
                </c:pt>
                <c:pt idx="41">
                  <c:v>14.1301498413086</c:v>
                </c:pt>
                <c:pt idx="42">
                  <c:v>14.088623046875</c:v>
                </c:pt>
                <c:pt idx="43">
                  <c:v>14.00171756744385</c:v>
                </c:pt>
                <c:pt idx="44">
                  <c:v>14.12366771697998</c:v>
                </c:pt>
                <c:pt idx="45">
                  <c:v>14.14923667907715</c:v>
                </c:pt>
                <c:pt idx="46">
                  <c:v>14.09456539154053</c:v>
                </c:pt>
                <c:pt idx="47">
                  <c:v>14.0589714050293</c:v>
                </c:pt>
                <c:pt idx="48">
                  <c:v>14.110520362854</c:v>
                </c:pt>
                <c:pt idx="49">
                  <c:v>14.16671371459961</c:v>
                </c:pt>
                <c:pt idx="50">
                  <c:v>14.10922336578369</c:v>
                </c:pt>
                <c:pt idx="51">
                  <c:v>14.10358905792236</c:v>
                </c:pt>
                <c:pt idx="52">
                  <c:v>14.1244478225708</c:v>
                </c:pt>
                <c:pt idx="53">
                  <c:v>14.14862060546875</c:v>
                </c:pt>
                <c:pt idx="54">
                  <c:v>14.13674354553223</c:v>
                </c:pt>
                <c:pt idx="55">
                  <c:v>14.1662015914917</c:v>
                </c:pt>
                <c:pt idx="56">
                  <c:v>14.24780464172363</c:v>
                </c:pt>
                <c:pt idx="57">
                  <c:v>14.4365930557251</c:v>
                </c:pt>
                <c:pt idx="58">
                  <c:v>14.57058811187744</c:v>
                </c:pt>
                <c:pt idx="59">
                  <c:v>14.6973180770874</c:v>
                </c:pt>
                <c:pt idx="60">
                  <c:v>14.71124649047852</c:v>
                </c:pt>
                <c:pt idx="61">
                  <c:v>14.67271995544434</c:v>
                </c:pt>
                <c:pt idx="62">
                  <c:v>14.63652896881104</c:v>
                </c:pt>
                <c:pt idx="63">
                  <c:v>14.60993194580078</c:v>
                </c:pt>
                <c:pt idx="64">
                  <c:v>14.67174243927002</c:v>
                </c:pt>
                <c:pt idx="65">
                  <c:v>14.64377021789551</c:v>
                </c:pt>
                <c:pt idx="66">
                  <c:v>14.56028366088867</c:v>
                </c:pt>
                <c:pt idx="67">
                  <c:v>14.49380779266357</c:v>
                </c:pt>
                <c:pt idx="68">
                  <c:v>14.56636047363281</c:v>
                </c:pt>
                <c:pt idx="69">
                  <c:v>14.6437225341797</c:v>
                </c:pt>
                <c:pt idx="70">
                  <c:v>14.67271900177002</c:v>
                </c:pt>
                <c:pt idx="71">
                  <c:v>14.6666488647461</c:v>
                </c:pt>
                <c:pt idx="72">
                  <c:v>14.7915620803833</c:v>
                </c:pt>
                <c:pt idx="73">
                  <c:v>14.94348049163818</c:v>
                </c:pt>
                <c:pt idx="74">
                  <c:v>15.05988311767578</c:v>
                </c:pt>
                <c:pt idx="75">
                  <c:v>15.14561557769775</c:v>
                </c:pt>
                <c:pt idx="76">
                  <c:v>15.3385066986084</c:v>
                </c:pt>
                <c:pt idx="77">
                  <c:v>15.39560413360596</c:v>
                </c:pt>
                <c:pt idx="78">
                  <c:v>15.45932102203369</c:v>
                </c:pt>
                <c:pt idx="79">
                  <c:v>15.47677898406982</c:v>
                </c:pt>
                <c:pt idx="80">
                  <c:v>15.71029949188232</c:v>
                </c:pt>
                <c:pt idx="81">
                  <c:v>15.76030826568604</c:v>
                </c:pt>
                <c:pt idx="82">
                  <c:v>15.7306890487671</c:v>
                </c:pt>
                <c:pt idx="83">
                  <c:v>15.74532127380371</c:v>
                </c:pt>
                <c:pt idx="84">
                  <c:v>15.87607479095459</c:v>
                </c:pt>
                <c:pt idx="85">
                  <c:v>15.99345779418945</c:v>
                </c:pt>
                <c:pt idx="86">
                  <c:v>15.97686386108398</c:v>
                </c:pt>
                <c:pt idx="87">
                  <c:v>16.01987075805664</c:v>
                </c:pt>
                <c:pt idx="88">
                  <c:v>16.14180183410645</c:v>
                </c:pt>
                <c:pt idx="89">
                  <c:v>16.28558540344238</c:v>
                </c:pt>
                <c:pt idx="90">
                  <c:v>16.30693244934082</c:v>
                </c:pt>
                <c:pt idx="91">
                  <c:v>16.30971717834473</c:v>
                </c:pt>
                <c:pt idx="92">
                  <c:v>16.31785202026367</c:v>
                </c:pt>
                <c:pt idx="93">
                  <c:v>16.3048210144043</c:v>
                </c:pt>
                <c:pt idx="94">
                  <c:v>16.26240921020499</c:v>
                </c:pt>
                <c:pt idx="95">
                  <c:v>16.22170066833496</c:v>
                </c:pt>
                <c:pt idx="96">
                  <c:v>16.26036834716797</c:v>
                </c:pt>
                <c:pt idx="97">
                  <c:v>16.26428413391113</c:v>
                </c:pt>
                <c:pt idx="98">
                  <c:v>16.23189735412598</c:v>
                </c:pt>
                <c:pt idx="99">
                  <c:v>16.24596405029297</c:v>
                </c:pt>
                <c:pt idx="100">
                  <c:v>16.28996658325195</c:v>
                </c:pt>
                <c:pt idx="101">
                  <c:v>16.29464721679687</c:v>
                </c:pt>
                <c:pt idx="102">
                  <c:v>16.18599891662598</c:v>
                </c:pt>
                <c:pt idx="103">
                  <c:v>16.06209373474118</c:v>
                </c:pt>
                <c:pt idx="104">
                  <c:v>16.08913612365723</c:v>
                </c:pt>
                <c:pt idx="105">
                  <c:v>16.07452774047852</c:v>
                </c:pt>
                <c:pt idx="106">
                  <c:v>16.06875038146972</c:v>
                </c:pt>
                <c:pt idx="107">
                  <c:v>16.02039909362792</c:v>
                </c:pt>
                <c:pt idx="108">
                  <c:v>16.11945915222168</c:v>
                </c:pt>
                <c:pt idx="109">
                  <c:v>16.14579010009766</c:v>
                </c:pt>
                <c:pt idx="110">
                  <c:v>16.14924240112298</c:v>
                </c:pt>
                <c:pt idx="111">
                  <c:v>16.16977691650391</c:v>
                </c:pt>
                <c:pt idx="112">
                  <c:v>16.23868370056152</c:v>
                </c:pt>
                <c:pt idx="113">
                  <c:v>16.20866394042968</c:v>
                </c:pt>
                <c:pt idx="114">
                  <c:v>16.16999435424805</c:v>
                </c:pt>
                <c:pt idx="115">
                  <c:v>16.20006561279297</c:v>
                </c:pt>
                <c:pt idx="116">
                  <c:v>16.30365371704102</c:v>
                </c:pt>
                <c:pt idx="117">
                  <c:v>16.45107269287109</c:v>
                </c:pt>
                <c:pt idx="118">
                  <c:v>16.54596900939941</c:v>
                </c:pt>
                <c:pt idx="119">
                  <c:v>16.66475105285644</c:v>
                </c:pt>
                <c:pt idx="120">
                  <c:v>16.67130661010742</c:v>
                </c:pt>
                <c:pt idx="121">
                  <c:v>16.70446014404297</c:v>
                </c:pt>
                <c:pt idx="122">
                  <c:v>16.64899635314941</c:v>
                </c:pt>
                <c:pt idx="123">
                  <c:v>16.58357429504395</c:v>
                </c:pt>
                <c:pt idx="124">
                  <c:v>16.58136940002441</c:v>
                </c:pt>
                <c:pt idx="125">
                  <c:v>16.45523452758788</c:v>
                </c:pt>
                <c:pt idx="126">
                  <c:v>16.34826469421387</c:v>
                </c:pt>
                <c:pt idx="127">
                  <c:v>16.22148895263672</c:v>
                </c:pt>
                <c:pt idx="128">
                  <c:v>16.33445358276367</c:v>
                </c:pt>
                <c:pt idx="129">
                  <c:v>16.35140800476074</c:v>
                </c:pt>
                <c:pt idx="130">
                  <c:v>16.36882781982422</c:v>
                </c:pt>
                <c:pt idx="131">
                  <c:v>16.28377342224121</c:v>
                </c:pt>
                <c:pt idx="132">
                  <c:v>16.35401725769043</c:v>
                </c:pt>
                <c:pt idx="133">
                  <c:v>16.34595108032227</c:v>
                </c:pt>
                <c:pt idx="134">
                  <c:v>16.41263961791988</c:v>
                </c:pt>
                <c:pt idx="135">
                  <c:v>16.33963203430172</c:v>
                </c:pt>
              </c:numCache>
            </c:numRef>
          </c:val>
          <c:smooth val="0"/>
        </c:ser>
        <c:ser>
          <c:idx val="0"/>
          <c:order val="1"/>
          <c:tx>
            <c:strRef>
              <c:f>'1_Cut_mean'!$B$2</c:f>
              <c:strCache>
                <c:ptCount val="1"/>
                <c:pt idx="0">
                  <c:v>Full-time (16–64)</c:v>
                </c:pt>
              </c:strCache>
            </c:strRef>
          </c:tx>
          <c:spPr>
            <a:ln w="25400"/>
          </c:spPr>
          <c:marker>
            <c:symbol val="none"/>
          </c:marker>
          <c:dLbls>
            <c:dLbl>
              <c:idx val="4"/>
              <c:layout>
                <c:manualLayout>
                  <c:x val="-0.0304671717171717"/>
                  <c:y val="0.0611111111111109"/>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39"/>
              <c:layout>
                <c:manualLayout>
                  <c:x val="-0.0336742424242424"/>
                  <c:y val="0.0194444444444444"/>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90"/>
              <c:layout>
                <c:manualLayout>
                  <c:x val="-0.0208459595959596"/>
                  <c:y val="0.0388888888888889"/>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120"/>
              <c:layout>
                <c:manualLayout>
                  <c:x val="-0.0304671717171717"/>
                  <c:y val="-0.0277777777777778"/>
                </c:manualLayout>
              </c:layout>
              <c:numFmt formatCode="#,##0.0" sourceLinked="0"/>
              <c:spPr/>
              <c:txPr>
                <a:bodyPr/>
                <a:lstStyle/>
                <a:p>
                  <a:pPr>
                    <a:defRPr sz="1200"/>
                  </a:pPr>
                  <a:endParaRPr lang="en-US"/>
                </a:p>
              </c:txPr>
              <c:dLblPos val="r"/>
              <c:showLegendKey val="0"/>
              <c:showVal val="1"/>
              <c:showCatName val="0"/>
              <c:showSerName val="0"/>
              <c:showPercent val="0"/>
              <c:showBubbleSize val="0"/>
            </c:dLbl>
            <c:dLbl>
              <c:idx val="132"/>
              <c:layout>
                <c:manualLayout>
                  <c:x val="0.0304602008883506"/>
                  <c:y val="-0.0138888888888889"/>
                </c:manualLayout>
              </c:layout>
              <c:numFmt formatCode="#,##0.0" sourceLinked="0"/>
              <c:spPr/>
              <c:txPr>
                <a:bodyPr/>
                <a:lstStyle/>
                <a:p>
                  <a:pPr>
                    <a:defRPr sz="1200"/>
                  </a:pPr>
                  <a:endParaRPr lang="en-US"/>
                </a:p>
              </c:txPr>
              <c:dLblPos val="r"/>
              <c:showLegendKey val="0"/>
              <c:showVal val="0"/>
              <c:showCatName val="0"/>
              <c:showSerName val="1"/>
              <c:showPercent val="0"/>
              <c:showBubbleSize val="0"/>
            </c:dLbl>
            <c:showLegendKey val="0"/>
            <c:showVal val="0"/>
            <c:showCatName val="0"/>
            <c:showSerName val="0"/>
            <c:showPercent val="0"/>
            <c:showBubbleSize val="0"/>
          </c:dLbls>
          <c:cat>
            <c:strRef>
              <c:f>'1_Cut_mean'!$A$3:$A$143</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2014q4</c:v>
                </c:pt>
                <c:pt idx="140">
                  <c:v>2015q1</c:v>
                </c:pt>
              </c:strCache>
            </c:strRef>
          </c:cat>
          <c:val>
            <c:numRef>
              <c:f>'1_Cut_mean'!$B$3:$B$143</c:f>
              <c:numCache>
                <c:formatCode>General</c:formatCode>
                <c:ptCount val="141"/>
                <c:pt idx="0">
                  <c:v>13.07361316680908</c:v>
                </c:pt>
                <c:pt idx="1">
                  <c:v>12.95402145385742</c:v>
                </c:pt>
                <c:pt idx="2">
                  <c:v>12.82754039764404</c:v>
                </c:pt>
                <c:pt idx="3">
                  <c:v>12.61881637573242</c:v>
                </c:pt>
                <c:pt idx="4">
                  <c:v>12.87253093719482</c:v>
                </c:pt>
                <c:pt idx="5">
                  <c:v>12.8515853881836</c:v>
                </c:pt>
                <c:pt idx="6">
                  <c:v>12.75461196899414</c:v>
                </c:pt>
                <c:pt idx="7">
                  <c:v>12.55037212371826</c:v>
                </c:pt>
                <c:pt idx="8">
                  <c:v>12.77313041687012</c:v>
                </c:pt>
                <c:pt idx="9">
                  <c:v>12.8218822479248</c:v>
                </c:pt>
                <c:pt idx="10">
                  <c:v>12.92280197143555</c:v>
                </c:pt>
                <c:pt idx="11">
                  <c:v>12.78903579711914</c:v>
                </c:pt>
                <c:pt idx="12">
                  <c:v>12.95982551574707</c:v>
                </c:pt>
                <c:pt idx="13">
                  <c:v>12.9156255722046</c:v>
                </c:pt>
                <c:pt idx="14">
                  <c:v>12.9390048980713</c:v>
                </c:pt>
                <c:pt idx="15">
                  <c:v>12.8194055557251</c:v>
                </c:pt>
                <c:pt idx="16">
                  <c:v>12.94708633422852</c:v>
                </c:pt>
                <c:pt idx="17">
                  <c:v>12.94299125671387</c:v>
                </c:pt>
                <c:pt idx="18">
                  <c:v>12.95693016052246</c:v>
                </c:pt>
                <c:pt idx="19">
                  <c:v>12.85321521759033</c:v>
                </c:pt>
                <c:pt idx="20">
                  <c:v>12.9831371307373</c:v>
                </c:pt>
                <c:pt idx="21">
                  <c:v>12.99771404266357</c:v>
                </c:pt>
                <c:pt idx="22">
                  <c:v>13.07223892211914</c:v>
                </c:pt>
                <c:pt idx="23">
                  <c:v>12.99173545837402</c:v>
                </c:pt>
                <c:pt idx="24">
                  <c:v>13.10397243499756</c:v>
                </c:pt>
                <c:pt idx="25">
                  <c:v>13.15897655487061</c:v>
                </c:pt>
                <c:pt idx="26">
                  <c:v>13.2786283493042</c:v>
                </c:pt>
                <c:pt idx="27">
                  <c:v>13.2726640701294</c:v>
                </c:pt>
                <c:pt idx="28">
                  <c:v>13.37700843811035</c:v>
                </c:pt>
                <c:pt idx="29">
                  <c:v>13.37747764587402</c:v>
                </c:pt>
                <c:pt idx="30">
                  <c:v>13.41616153717041</c:v>
                </c:pt>
                <c:pt idx="31">
                  <c:v>13.31492137908936</c:v>
                </c:pt>
                <c:pt idx="32">
                  <c:v>13.43210411071777</c:v>
                </c:pt>
                <c:pt idx="33">
                  <c:v>13.457839012146</c:v>
                </c:pt>
                <c:pt idx="34">
                  <c:v>13.47503662109375</c:v>
                </c:pt>
                <c:pt idx="35">
                  <c:v>13.36628818511963</c:v>
                </c:pt>
                <c:pt idx="36">
                  <c:v>13.47307968139648</c:v>
                </c:pt>
                <c:pt idx="37">
                  <c:v>13.42332553863525</c:v>
                </c:pt>
                <c:pt idx="38">
                  <c:v>13.40565967559814</c:v>
                </c:pt>
                <c:pt idx="39">
                  <c:v>13.25107383728027</c:v>
                </c:pt>
                <c:pt idx="40">
                  <c:v>13.42173385620117</c:v>
                </c:pt>
                <c:pt idx="41">
                  <c:v>13.41930389404297</c:v>
                </c:pt>
                <c:pt idx="42">
                  <c:v>13.42757225036621</c:v>
                </c:pt>
                <c:pt idx="43">
                  <c:v>13.27669715881348</c:v>
                </c:pt>
                <c:pt idx="44">
                  <c:v>13.37695598602295</c:v>
                </c:pt>
                <c:pt idx="45">
                  <c:v>13.43488502502441</c:v>
                </c:pt>
                <c:pt idx="46">
                  <c:v>13.4568452835083</c:v>
                </c:pt>
                <c:pt idx="47">
                  <c:v>13.39697265625</c:v>
                </c:pt>
                <c:pt idx="48">
                  <c:v>13.4505205154419</c:v>
                </c:pt>
                <c:pt idx="49">
                  <c:v>13.51708793640137</c:v>
                </c:pt>
                <c:pt idx="50">
                  <c:v>13.49837017059326</c:v>
                </c:pt>
                <c:pt idx="51">
                  <c:v>13.42923259735107</c:v>
                </c:pt>
                <c:pt idx="52">
                  <c:v>13.45715045928955</c:v>
                </c:pt>
                <c:pt idx="53">
                  <c:v>13.5022373199463</c:v>
                </c:pt>
                <c:pt idx="54">
                  <c:v>13.5358066558838</c:v>
                </c:pt>
                <c:pt idx="55">
                  <c:v>13.49802398681641</c:v>
                </c:pt>
                <c:pt idx="56">
                  <c:v>13.56708240509033</c:v>
                </c:pt>
                <c:pt idx="57">
                  <c:v>13.76962089538574</c:v>
                </c:pt>
                <c:pt idx="58">
                  <c:v>13.92760848999023</c:v>
                </c:pt>
                <c:pt idx="59">
                  <c:v>13.98019504547119</c:v>
                </c:pt>
                <c:pt idx="60">
                  <c:v>13.98527717590332</c:v>
                </c:pt>
                <c:pt idx="61">
                  <c:v>13.97616863250732</c:v>
                </c:pt>
                <c:pt idx="62">
                  <c:v>13.97512722015381</c:v>
                </c:pt>
                <c:pt idx="63">
                  <c:v>13.90866947174072</c:v>
                </c:pt>
                <c:pt idx="64">
                  <c:v>13.96947956085205</c:v>
                </c:pt>
                <c:pt idx="65">
                  <c:v>13.98975944519043</c:v>
                </c:pt>
                <c:pt idx="66">
                  <c:v>13.9468698501587</c:v>
                </c:pt>
                <c:pt idx="67">
                  <c:v>13.85274887084961</c:v>
                </c:pt>
                <c:pt idx="68">
                  <c:v>13.92693138122559</c:v>
                </c:pt>
                <c:pt idx="69">
                  <c:v>14.02384090423584</c:v>
                </c:pt>
                <c:pt idx="70">
                  <c:v>14.07121467590332</c:v>
                </c:pt>
                <c:pt idx="71">
                  <c:v>14.02181434631348</c:v>
                </c:pt>
                <c:pt idx="72">
                  <c:v>14.13123321533203</c:v>
                </c:pt>
                <c:pt idx="73">
                  <c:v>14.3183822631836</c:v>
                </c:pt>
                <c:pt idx="74">
                  <c:v>14.4469575881958</c:v>
                </c:pt>
                <c:pt idx="75">
                  <c:v>14.4833812713623</c:v>
                </c:pt>
                <c:pt idx="76">
                  <c:v>14.64081764221191</c:v>
                </c:pt>
                <c:pt idx="77">
                  <c:v>14.74483108520508</c:v>
                </c:pt>
                <c:pt idx="78">
                  <c:v>14.8471612930298</c:v>
                </c:pt>
                <c:pt idx="79">
                  <c:v>14.82308387756348</c:v>
                </c:pt>
                <c:pt idx="80">
                  <c:v>15.00403881072998</c:v>
                </c:pt>
                <c:pt idx="81">
                  <c:v>15.0559015274048</c:v>
                </c:pt>
                <c:pt idx="82">
                  <c:v>15.04142093658447</c:v>
                </c:pt>
                <c:pt idx="83">
                  <c:v>14.98897933959961</c:v>
                </c:pt>
                <c:pt idx="84">
                  <c:v>15.11694717407227</c:v>
                </c:pt>
                <c:pt idx="85">
                  <c:v>15.24861526489258</c:v>
                </c:pt>
                <c:pt idx="86">
                  <c:v>15.3050298690796</c:v>
                </c:pt>
                <c:pt idx="87">
                  <c:v>15.29109287261963</c:v>
                </c:pt>
                <c:pt idx="88">
                  <c:v>15.41017055511475</c:v>
                </c:pt>
                <c:pt idx="89">
                  <c:v>15.57391834259033</c:v>
                </c:pt>
                <c:pt idx="90">
                  <c:v>15.64634323120117</c:v>
                </c:pt>
                <c:pt idx="91">
                  <c:v>15.60698699951172</c:v>
                </c:pt>
                <c:pt idx="92">
                  <c:v>15.60986709594727</c:v>
                </c:pt>
                <c:pt idx="93">
                  <c:v>15.62910747528076</c:v>
                </c:pt>
                <c:pt idx="94">
                  <c:v>15.65843105316162</c:v>
                </c:pt>
                <c:pt idx="95">
                  <c:v>15.58303260803223</c:v>
                </c:pt>
                <c:pt idx="96">
                  <c:v>15.65244483947754</c:v>
                </c:pt>
                <c:pt idx="97">
                  <c:v>15.67429733276367</c:v>
                </c:pt>
                <c:pt idx="98">
                  <c:v>15.69644069671631</c:v>
                </c:pt>
                <c:pt idx="99">
                  <c:v>15.63300800323486</c:v>
                </c:pt>
                <c:pt idx="100">
                  <c:v>15.68674182891846</c:v>
                </c:pt>
                <c:pt idx="101">
                  <c:v>15.68376064300537</c:v>
                </c:pt>
                <c:pt idx="102">
                  <c:v>15.59544277191162</c:v>
                </c:pt>
                <c:pt idx="103">
                  <c:v>15.45375728607178</c:v>
                </c:pt>
                <c:pt idx="104">
                  <c:v>15.505765914917</c:v>
                </c:pt>
                <c:pt idx="105">
                  <c:v>15.53179740905762</c:v>
                </c:pt>
                <c:pt idx="106">
                  <c:v>15.52874088287354</c:v>
                </c:pt>
                <c:pt idx="107">
                  <c:v>15.42524433135986</c:v>
                </c:pt>
                <c:pt idx="108">
                  <c:v>15.53856372833252</c:v>
                </c:pt>
                <c:pt idx="109">
                  <c:v>15.58419132232666</c:v>
                </c:pt>
                <c:pt idx="110">
                  <c:v>15.6391429901123</c:v>
                </c:pt>
                <c:pt idx="111">
                  <c:v>15.61946868896484</c:v>
                </c:pt>
                <c:pt idx="112">
                  <c:v>15.71922302246094</c:v>
                </c:pt>
                <c:pt idx="113">
                  <c:v>15.70102214813232</c:v>
                </c:pt>
                <c:pt idx="114">
                  <c:v>15.69870948791504</c:v>
                </c:pt>
                <c:pt idx="115">
                  <c:v>15.68924999237061</c:v>
                </c:pt>
                <c:pt idx="116">
                  <c:v>15.80645751953125</c:v>
                </c:pt>
                <c:pt idx="117">
                  <c:v>15.97930812835693</c:v>
                </c:pt>
                <c:pt idx="118">
                  <c:v>16.11576652526855</c:v>
                </c:pt>
                <c:pt idx="119">
                  <c:v>16.22591400146484</c:v>
                </c:pt>
                <c:pt idx="120">
                  <c:v>16.25640106201172</c:v>
                </c:pt>
                <c:pt idx="121">
                  <c:v>16.30084991455078</c:v>
                </c:pt>
                <c:pt idx="122">
                  <c:v>16.26221847534178</c:v>
                </c:pt>
                <c:pt idx="123">
                  <c:v>16.17791557312012</c:v>
                </c:pt>
                <c:pt idx="124">
                  <c:v>16.18803977966308</c:v>
                </c:pt>
                <c:pt idx="125">
                  <c:v>16.12637519836426</c:v>
                </c:pt>
                <c:pt idx="126">
                  <c:v>16.03954887390128</c:v>
                </c:pt>
                <c:pt idx="127">
                  <c:v>15.87513637542724</c:v>
                </c:pt>
                <c:pt idx="128">
                  <c:v>15.9424638748169</c:v>
                </c:pt>
                <c:pt idx="129">
                  <c:v>15.98806285858154</c:v>
                </c:pt>
                <c:pt idx="130">
                  <c:v>16.03441429138184</c:v>
                </c:pt>
                <c:pt idx="131">
                  <c:v>15.96037769317627</c:v>
                </c:pt>
                <c:pt idx="132">
                  <c:v>16.01841926574707</c:v>
                </c:pt>
                <c:pt idx="133">
                  <c:v>16.01973152160645</c:v>
                </c:pt>
                <c:pt idx="134">
                  <c:v>16.07982635498047</c:v>
                </c:pt>
                <c:pt idx="135">
                  <c:v>16.0028133392334</c:v>
                </c:pt>
              </c:numCache>
            </c:numRef>
          </c:val>
          <c:smooth val="0"/>
        </c:ser>
        <c:ser>
          <c:idx val="2"/>
          <c:order val="2"/>
          <c:tx>
            <c:strRef>
              <c:f>'1_Cut_mean'!$D$2</c:f>
              <c:strCache>
                <c:ptCount val="1"/>
                <c:pt idx="0">
                  <c:v>All Workers (16–64)</c:v>
                </c:pt>
              </c:strCache>
            </c:strRef>
          </c:tx>
          <c:spPr>
            <a:ln w="25400"/>
          </c:spPr>
          <c:marker>
            <c:symbol val="none"/>
          </c:marker>
          <c:dLbls>
            <c:dLbl>
              <c:idx val="132"/>
              <c:layout>
                <c:manualLayout>
                  <c:x val="0.044876337573188"/>
                  <c:y val="0.0138888888888889"/>
                </c:manualLayout>
              </c:layout>
              <c:tx>
                <c:rich>
                  <a:bodyPr/>
                  <a:lstStyle/>
                  <a:p>
                    <a:pPr algn="l">
                      <a:defRPr sz="1000" b="0" i="0" u="none" strike="noStrike" baseline="0">
                        <a:solidFill>
                          <a:srgbClr val="000000"/>
                        </a:solidFill>
                        <a:latin typeface="Calibri"/>
                        <a:ea typeface="Calibri"/>
                        <a:cs typeface="Calibri"/>
                      </a:defRPr>
                    </a:pPr>
                    <a:r>
                      <a:rPr lang="en-US" sz="1200" b="0" i="0" u="none" strike="noStrike" baseline="0" dirty="0">
                        <a:solidFill>
                          <a:srgbClr val="000000"/>
                        </a:solidFill>
                        <a:latin typeface="Calibri"/>
                        <a:ea typeface="Calibri"/>
                        <a:cs typeface="Calibri"/>
                      </a:rPr>
                      <a:t>All Workers </a:t>
                    </a:r>
                  </a:p>
                  <a:p>
                    <a:pPr algn="l">
                      <a:defRPr sz="1000" b="0" i="0" u="none" strike="noStrike" baseline="0">
                        <a:solidFill>
                          <a:srgbClr val="000000"/>
                        </a:solidFill>
                        <a:latin typeface="Calibri"/>
                        <a:ea typeface="Calibri"/>
                        <a:cs typeface="Calibri"/>
                      </a:defRPr>
                    </a:pPr>
                    <a:r>
                      <a:rPr lang="en-US" sz="1200" b="0" i="0" u="none" strike="noStrike" baseline="0" dirty="0">
                        <a:solidFill>
                          <a:srgbClr val="000000"/>
                        </a:solidFill>
                        <a:latin typeface="Calibri"/>
                        <a:ea typeface="Calibri"/>
                        <a:cs typeface="Calibri"/>
                      </a:rPr>
                      <a:t>(16–64)</a:t>
                    </a:r>
                  </a:p>
                </c:rich>
              </c:tx>
              <c:spPr/>
              <c:dLblPos val="r"/>
              <c:showLegendKey val="1"/>
              <c:showVal val="0"/>
              <c:showCatName val="0"/>
              <c:showSerName val="0"/>
              <c:showPercent val="0"/>
              <c:showBubbleSize val="0"/>
            </c:dLbl>
            <c:showLegendKey val="0"/>
            <c:showVal val="0"/>
            <c:showCatName val="0"/>
            <c:showSerName val="0"/>
            <c:showPercent val="0"/>
            <c:showBubbleSize val="0"/>
          </c:dLbls>
          <c:cat>
            <c:strRef>
              <c:f>'1_Cut_mean'!$A$3:$A$143</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2014q4</c:v>
                </c:pt>
                <c:pt idx="140">
                  <c:v>2015q1</c:v>
                </c:pt>
              </c:strCache>
            </c:strRef>
          </c:cat>
          <c:val>
            <c:numRef>
              <c:f>'1_Cut_mean'!$D$3:$D$143</c:f>
              <c:numCache>
                <c:formatCode>General</c:formatCode>
                <c:ptCount val="141"/>
                <c:pt idx="0">
                  <c:v>13.64498996734619</c:v>
                </c:pt>
                <c:pt idx="1">
                  <c:v>13.4731559753418</c:v>
                </c:pt>
                <c:pt idx="2">
                  <c:v>13.24327945709229</c:v>
                </c:pt>
                <c:pt idx="3">
                  <c:v>13.07412242889404</c:v>
                </c:pt>
                <c:pt idx="4">
                  <c:v>13.33907222747803</c:v>
                </c:pt>
                <c:pt idx="5">
                  <c:v>13.28103160858154</c:v>
                </c:pt>
                <c:pt idx="6">
                  <c:v>13.0973596572876</c:v>
                </c:pt>
                <c:pt idx="7">
                  <c:v>12.93320655822754</c:v>
                </c:pt>
                <c:pt idx="8">
                  <c:v>13.1666374206543</c:v>
                </c:pt>
                <c:pt idx="9">
                  <c:v>13.18231201171875</c:v>
                </c:pt>
                <c:pt idx="10">
                  <c:v>13.18617534637451</c:v>
                </c:pt>
                <c:pt idx="11">
                  <c:v>13.1192331314087</c:v>
                </c:pt>
                <c:pt idx="12">
                  <c:v>13.295880317688</c:v>
                </c:pt>
                <c:pt idx="13">
                  <c:v>13.23373794555664</c:v>
                </c:pt>
                <c:pt idx="14">
                  <c:v>13.19362163543701</c:v>
                </c:pt>
                <c:pt idx="15">
                  <c:v>13.13844776153564</c:v>
                </c:pt>
                <c:pt idx="16">
                  <c:v>13.29055309295654</c:v>
                </c:pt>
                <c:pt idx="17">
                  <c:v>13.25566005706787</c:v>
                </c:pt>
                <c:pt idx="18">
                  <c:v>13.23543071746826</c:v>
                </c:pt>
                <c:pt idx="19">
                  <c:v>13.1999969482422</c:v>
                </c:pt>
                <c:pt idx="20">
                  <c:v>13.33535861968994</c:v>
                </c:pt>
                <c:pt idx="21">
                  <c:v>13.29911422729492</c:v>
                </c:pt>
                <c:pt idx="22">
                  <c:v>13.33705615997314</c:v>
                </c:pt>
                <c:pt idx="23">
                  <c:v>13.33950519561768</c:v>
                </c:pt>
                <c:pt idx="24">
                  <c:v>13.4464044570923</c:v>
                </c:pt>
                <c:pt idx="25">
                  <c:v>13.44467449188232</c:v>
                </c:pt>
                <c:pt idx="26">
                  <c:v>13.49312496185303</c:v>
                </c:pt>
                <c:pt idx="27">
                  <c:v>13.57241916656494</c:v>
                </c:pt>
                <c:pt idx="28">
                  <c:v>13.66324138641357</c:v>
                </c:pt>
                <c:pt idx="29">
                  <c:v>13.61147117614746</c:v>
                </c:pt>
                <c:pt idx="30">
                  <c:v>13.59530162811279</c:v>
                </c:pt>
                <c:pt idx="31">
                  <c:v>13.58192443847656</c:v>
                </c:pt>
                <c:pt idx="32">
                  <c:v>13.70102596282959</c:v>
                </c:pt>
                <c:pt idx="33">
                  <c:v>13.67960071563721</c:v>
                </c:pt>
                <c:pt idx="34">
                  <c:v>13.65188312530518</c:v>
                </c:pt>
                <c:pt idx="35">
                  <c:v>13.63214778900146</c:v>
                </c:pt>
                <c:pt idx="36">
                  <c:v>13.75795269012451</c:v>
                </c:pt>
                <c:pt idx="37">
                  <c:v>13.67776679992676</c:v>
                </c:pt>
                <c:pt idx="38">
                  <c:v>13.6247320175171</c:v>
                </c:pt>
                <c:pt idx="39">
                  <c:v>13.56103324890137</c:v>
                </c:pt>
                <c:pt idx="40">
                  <c:v>13.7384672164917</c:v>
                </c:pt>
                <c:pt idx="41">
                  <c:v>13.67703151702881</c:v>
                </c:pt>
                <c:pt idx="42">
                  <c:v>13.61605072021484</c:v>
                </c:pt>
                <c:pt idx="43">
                  <c:v>13.5520305633545</c:v>
                </c:pt>
                <c:pt idx="44">
                  <c:v>13.67997550964355</c:v>
                </c:pt>
                <c:pt idx="45">
                  <c:v>13.68929576873779</c:v>
                </c:pt>
                <c:pt idx="46">
                  <c:v>13.61988544464111</c:v>
                </c:pt>
                <c:pt idx="47">
                  <c:v>13.58974838256836</c:v>
                </c:pt>
                <c:pt idx="48">
                  <c:v>13.63952445983887</c:v>
                </c:pt>
                <c:pt idx="49">
                  <c:v>13.68165111541748</c:v>
                </c:pt>
                <c:pt idx="50">
                  <c:v>13.62185096740723</c:v>
                </c:pt>
                <c:pt idx="51">
                  <c:v>13.6355848312378</c:v>
                </c:pt>
                <c:pt idx="52">
                  <c:v>13.64333724975586</c:v>
                </c:pt>
                <c:pt idx="53">
                  <c:v>13.65432643890381</c:v>
                </c:pt>
                <c:pt idx="54">
                  <c:v>13.62872886657715</c:v>
                </c:pt>
                <c:pt idx="55">
                  <c:v>13.6728982925415</c:v>
                </c:pt>
                <c:pt idx="56">
                  <c:v>13.75758266448975</c:v>
                </c:pt>
                <c:pt idx="57">
                  <c:v>13.95965671539307</c:v>
                </c:pt>
                <c:pt idx="58">
                  <c:v>14.10768032073975</c:v>
                </c:pt>
                <c:pt idx="59">
                  <c:v>14.26709365844727</c:v>
                </c:pt>
                <c:pt idx="60">
                  <c:v>14.28421783447266</c:v>
                </c:pt>
                <c:pt idx="61">
                  <c:v>14.24116992950439</c:v>
                </c:pt>
                <c:pt idx="62">
                  <c:v>14.20011520385742</c:v>
                </c:pt>
                <c:pt idx="63">
                  <c:v>14.17750453948975</c:v>
                </c:pt>
                <c:pt idx="64">
                  <c:v>14.23318481445312</c:v>
                </c:pt>
                <c:pt idx="65">
                  <c:v>14.18373775482178</c:v>
                </c:pt>
                <c:pt idx="66">
                  <c:v>14.09703063964844</c:v>
                </c:pt>
                <c:pt idx="67">
                  <c:v>14.06101608276367</c:v>
                </c:pt>
                <c:pt idx="68">
                  <c:v>14.1455593109131</c:v>
                </c:pt>
                <c:pt idx="69">
                  <c:v>14.2010383605957</c:v>
                </c:pt>
                <c:pt idx="70">
                  <c:v>14.21175193786621</c:v>
                </c:pt>
                <c:pt idx="71">
                  <c:v>14.24563789367676</c:v>
                </c:pt>
                <c:pt idx="72">
                  <c:v>14.40614795684814</c:v>
                </c:pt>
                <c:pt idx="73">
                  <c:v>14.54908657073975</c:v>
                </c:pt>
                <c:pt idx="74">
                  <c:v>14.64118576049805</c:v>
                </c:pt>
                <c:pt idx="75">
                  <c:v>14.74048042297363</c:v>
                </c:pt>
                <c:pt idx="76">
                  <c:v>14.9504270553589</c:v>
                </c:pt>
                <c:pt idx="77">
                  <c:v>15.00898456573486</c:v>
                </c:pt>
                <c:pt idx="78">
                  <c:v>15.03985786437988</c:v>
                </c:pt>
                <c:pt idx="79">
                  <c:v>15.07713222503662</c:v>
                </c:pt>
                <c:pt idx="80">
                  <c:v>15.30381393432617</c:v>
                </c:pt>
                <c:pt idx="81">
                  <c:v>15.36115455627441</c:v>
                </c:pt>
                <c:pt idx="82">
                  <c:v>15.33565425872803</c:v>
                </c:pt>
                <c:pt idx="83">
                  <c:v>15.39051818847656</c:v>
                </c:pt>
                <c:pt idx="84">
                  <c:v>15.51822185516357</c:v>
                </c:pt>
                <c:pt idx="85">
                  <c:v>15.62847518920898</c:v>
                </c:pt>
                <c:pt idx="86">
                  <c:v>15.58272552490234</c:v>
                </c:pt>
                <c:pt idx="87">
                  <c:v>15.65086460113525</c:v>
                </c:pt>
                <c:pt idx="88">
                  <c:v>15.76714038848877</c:v>
                </c:pt>
                <c:pt idx="89">
                  <c:v>15.8722791671753</c:v>
                </c:pt>
                <c:pt idx="90">
                  <c:v>15.87412548065186</c:v>
                </c:pt>
                <c:pt idx="91">
                  <c:v>15.8949375152588</c:v>
                </c:pt>
                <c:pt idx="92">
                  <c:v>15.93289661407471</c:v>
                </c:pt>
                <c:pt idx="93">
                  <c:v>15.90401935577393</c:v>
                </c:pt>
                <c:pt idx="94">
                  <c:v>15.8249044418335</c:v>
                </c:pt>
                <c:pt idx="95">
                  <c:v>15.79826354980469</c:v>
                </c:pt>
                <c:pt idx="96">
                  <c:v>15.85552787780762</c:v>
                </c:pt>
                <c:pt idx="97">
                  <c:v>15.84049510955811</c:v>
                </c:pt>
                <c:pt idx="98">
                  <c:v>15.78446674346924</c:v>
                </c:pt>
                <c:pt idx="99">
                  <c:v>15.8082914352417</c:v>
                </c:pt>
                <c:pt idx="100">
                  <c:v>15.87710857391357</c:v>
                </c:pt>
                <c:pt idx="101">
                  <c:v>15.8823585510254</c:v>
                </c:pt>
                <c:pt idx="102">
                  <c:v>15.76540279388428</c:v>
                </c:pt>
                <c:pt idx="103">
                  <c:v>15.68933296203613</c:v>
                </c:pt>
                <c:pt idx="104">
                  <c:v>15.71320819854736</c:v>
                </c:pt>
                <c:pt idx="105">
                  <c:v>15.70258617401123</c:v>
                </c:pt>
                <c:pt idx="106">
                  <c:v>15.65977191925049</c:v>
                </c:pt>
                <c:pt idx="107">
                  <c:v>15.6485652923584</c:v>
                </c:pt>
                <c:pt idx="108">
                  <c:v>15.72277641296387</c:v>
                </c:pt>
                <c:pt idx="109">
                  <c:v>15.73461818695068</c:v>
                </c:pt>
                <c:pt idx="110">
                  <c:v>15.68852710723877</c:v>
                </c:pt>
                <c:pt idx="111">
                  <c:v>15.75057411193848</c:v>
                </c:pt>
                <c:pt idx="112">
                  <c:v>15.81934452056885</c:v>
                </c:pt>
                <c:pt idx="113">
                  <c:v>15.79659366607666</c:v>
                </c:pt>
                <c:pt idx="114">
                  <c:v>15.73421573638916</c:v>
                </c:pt>
                <c:pt idx="115">
                  <c:v>15.7736053466797</c:v>
                </c:pt>
                <c:pt idx="116">
                  <c:v>15.86584377288818</c:v>
                </c:pt>
                <c:pt idx="117">
                  <c:v>15.95909214019775</c:v>
                </c:pt>
                <c:pt idx="118">
                  <c:v>16.00276565551758</c:v>
                </c:pt>
                <c:pt idx="119">
                  <c:v>16.07388687133788</c:v>
                </c:pt>
                <c:pt idx="120">
                  <c:v>16.03447914123535</c:v>
                </c:pt>
                <c:pt idx="121">
                  <c:v>16.02125549316406</c:v>
                </c:pt>
                <c:pt idx="122">
                  <c:v>15.96418857574463</c:v>
                </c:pt>
                <c:pt idx="123">
                  <c:v>15.95492076873779</c:v>
                </c:pt>
                <c:pt idx="124">
                  <c:v>15.9494333267212</c:v>
                </c:pt>
                <c:pt idx="125">
                  <c:v>15.81633377075195</c:v>
                </c:pt>
                <c:pt idx="126">
                  <c:v>15.67961311340332</c:v>
                </c:pt>
                <c:pt idx="127">
                  <c:v>15.5939826965332</c:v>
                </c:pt>
                <c:pt idx="128">
                  <c:v>15.700758934021</c:v>
                </c:pt>
                <c:pt idx="129">
                  <c:v>15.69704818725586</c:v>
                </c:pt>
                <c:pt idx="130">
                  <c:v>15.69145488739014</c:v>
                </c:pt>
                <c:pt idx="131">
                  <c:v>15.6413745880127</c:v>
                </c:pt>
                <c:pt idx="132">
                  <c:v>15.74100208282471</c:v>
                </c:pt>
                <c:pt idx="133">
                  <c:v>15.74013519287109</c:v>
                </c:pt>
                <c:pt idx="134">
                  <c:v>15.77694320678711</c:v>
                </c:pt>
                <c:pt idx="135">
                  <c:v>15.70427322387695</c:v>
                </c:pt>
              </c:numCache>
            </c:numRef>
          </c:val>
          <c:smooth val="0"/>
        </c:ser>
        <c:ser>
          <c:idx val="3"/>
          <c:order val="3"/>
          <c:tx>
            <c:strRef>
              <c:f>'1_Cut_mean'!$E$2</c:f>
              <c:strCache>
                <c:ptCount val="1"/>
                <c:pt idx="0">
                  <c:v>All Workers (prime age)</c:v>
                </c:pt>
              </c:strCache>
            </c:strRef>
          </c:tx>
          <c:spPr>
            <a:ln w="25400"/>
          </c:spPr>
          <c:marker>
            <c:symbol val="none"/>
          </c:marker>
          <c:dLbls>
            <c:dLbl>
              <c:idx val="127"/>
              <c:layout>
                <c:manualLayout>
                  <c:x val="0.076726983646275"/>
                  <c:y val="0.0892760279965004"/>
                </c:manualLayout>
              </c:layout>
              <c:tx>
                <c:rich>
                  <a:bodyPr/>
                  <a:lstStyle/>
                  <a:p>
                    <a:pPr algn="l">
                      <a:defRPr sz="1000" b="0" i="0" u="none" strike="noStrike" baseline="0">
                        <a:solidFill>
                          <a:srgbClr val="000000"/>
                        </a:solidFill>
                        <a:latin typeface="Calibri"/>
                        <a:ea typeface="Calibri"/>
                        <a:cs typeface="Calibri"/>
                      </a:defRPr>
                    </a:pPr>
                    <a:r>
                      <a:rPr lang="en-US" sz="1200" b="0" i="0" u="none" strike="noStrike" baseline="0">
                        <a:solidFill>
                          <a:srgbClr val="000000"/>
                        </a:solidFill>
                        <a:latin typeface="Calibri"/>
                        <a:ea typeface="Calibri"/>
                        <a:cs typeface="Calibri"/>
                      </a:rPr>
                      <a:t>All Workers </a:t>
                    </a:r>
                  </a:p>
                  <a:p>
                    <a:pPr algn="l">
                      <a:defRPr sz="1000" b="0" i="0" u="none" strike="noStrike" baseline="0">
                        <a:solidFill>
                          <a:srgbClr val="000000"/>
                        </a:solidFill>
                        <a:latin typeface="Calibri"/>
                        <a:ea typeface="Calibri"/>
                        <a:cs typeface="Calibri"/>
                      </a:defRPr>
                    </a:pPr>
                    <a:r>
                      <a:rPr lang="en-US" sz="1200" b="0" i="0" u="none" strike="noStrike" baseline="0">
                        <a:solidFill>
                          <a:srgbClr val="000000"/>
                        </a:solidFill>
                        <a:latin typeface="Calibri"/>
                        <a:ea typeface="Calibri"/>
                        <a:cs typeface="Calibri"/>
                      </a:rPr>
                      <a:t>(prime age)</a:t>
                    </a:r>
                  </a:p>
                </c:rich>
              </c:tx>
              <c:spPr/>
              <c:dLblPos val="r"/>
              <c:showLegendKey val="1"/>
              <c:showVal val="0"/>
              <c:showCatName val="0"/>
              <c:showSerName val="1"/>
              <c:showPercent val="0"/>
              <c:showBubbleSize val="0"/>
            </c:dLbl>
            <c:showLegendKey val="0"/>
            <c:showVal val="0"/>
            <c:showCatName val="0"/>
            <c:showSerName val="0"/>
            <c:showPercent val="0"/>
            <c:showBubbleSize val="0"/>
          </c:dLbls>
          <c:cat>
            <c:strRef>
              <c:f>'1_Cut_mean'!$A$3:$A$143</c:f>
              <c:strCache>
                <c:ptCount val="141"/>
                <c:pt idx="0">
                  <c:v>1980q1</c:v>
                </c:pt>
                <c:pt idx="1">
                  <c:v>1980q2</c:v>
                </c:pt>
                <c:pt idx="2">
                  <c:v>1980q3</c:v>
                </c:pt>
                <c:pt idx="3">
                  <c:v>1980q4</c:v>
                </c:pt>
                <c:pt idx="4">
                  <c:v>1981q1</c:v>
                </c:pt>
                <c:pt idx="5">
                  <c:v>1981q2</c:v>
                </c:pt>
                <c:pt idx="6">
                  <c:v>1981q3</c:v>
                </c:pt>
                <c:pt idx="7">
                  <c:v>1981q4</c:v>
                </c:pt>
                <c:pt idx="8">
                  <c:v>1982q1</c:v>
                </c:pt>
                <c:pt idx="9">
                  <c:v>1982q2</c:v>
                </c:pt>
                <c:pt idx="10">
                  <c:v>1982q3</c:v>
                </c:pt>
                <c:pt idx="11">
                  <c:v>1982q4</c:v>
                </c:pt>
                <c:pt idx="12">
                  <c:v>1983q1</c:v>
                </c:pt>
                <c:pt idx="13">
                  <c:v>1983q2</c:v>
                </c:pt>
                <c:pt idx="14">
                  <c:v>1983q3</c:v>
                </c:pt>
                <c:pt idx="15">
                  <c:v>1983q4</c:v>
                </c:pt>
                <c:pt idx="16">
                  <c:v>1984q1</c:v>
                </c:pt>
                <c:pt idx="17">
                  <c:v>1984q2</c:v>
                </c:pt>
                <c:pt idx="18">
                  <c:v>1984q3</c:v>
                </c:pt>
                <c:pt idx="19">
                  <c:v>1984q4</c:v>
                </c:pt>
                <c:pt idx="20">
                  <c:v>1985q1</c:v>
                </c:pt>
                <c:pt idx="21">
                  <c:v>1985q2</c:v>
                </c:pt>
                <c:pt idx="22">
                  <c:v>1985q3</c:v>
                </c:pt>
                <c:pt idx="23">
                  <c:v>1985q4</c:v>
                </c:pt>
                <c:pt idx="24">
                  <c:v>1986q1</c:v>
                </c:pt>
                <c:pt idx="25">
                  <c:v>1986q2</c:v>
                </c:pt>
                <c:pt idx="26">
                  <c:v>1986q3</c:v>
                </c:pt>
                <c:pt idx="27">
                  <c:v>1986q4</c:v>
                </c:pt>
                <c:pt idx="28">
                  <c:v>1987q1</c:v>
                </c:pt>
                <c:pt idx="29">
                  <c:v>1987q2</c:v>
                </c:pt>
                <c:pt idx="30">
                  <c:v>1987q3</c:v>
                </c:pt>
                <c:pt idx="31">
                  <c:v>1987q4</c:v>
                </c:pt>
                <c:pt idx="32">
                  <c:v>1988q1</c:v>
                </c:pt>
                <c:pt idx="33">
                  <c:v>1988q2</c:v>
                </c:pt>
                <c:pt idx="34">
                  <c:v>1988q3</c:v>
                </c:pt>
                <c:pt idx="35">
                  <c:v>1988q4</c:v>
                </c:pt>
                <c:pt idx="36">
                  <c:v>1989q1</c:v>
                </c:pt>
                <c:pt idx="37">
                  <c:v>1989q2</c:v>
                </c:pt>
                <c:pt idx="38">
                  <c:v>1989q3</c:v>
                </c:pt>
                <c:pt idx="39">
                  <c:v>1989q4</c:v>
                </c:pt>
                <c:pt idx="40">
                  <c:v>1990q1</c:v>
                </c:pt>
                <c:pt idx="41">
                  <c:v>1990q2</c:v>
                </c:pt>
                <c:pt idx="42">
                  <c:v>1990q3</c:v>
                </c:pt>
                <c:pt idx="43">
                  <c:v>1990q4</c:v>
                </c:pt>
                <c:pt idx="44">
                  <c:v>1991q1</c:v>
                </c:pt>
                <c:pt idx="45">
                  <c:v>1991q2</c:v>
                </c:pt>
                <c:pt idx="46">
                  <c:v>1991q3</c:v>
                </c:pt>
                <c:pt idx="47">
                  <c:v>1991q4</c:v>
                </c:pt>
                <c:pt idx="48">
                  <c:v>1992q1</c:v>
                </c:pt>
                <c:pt idx="49">
                  <c:v>1992q2</c:v>
                </c:pt>
                <c:pt idx="50">
                  <c:v>1992q3</c:v>
                </c:pt>
                <c:pt idx="51">
                  <c:v>1992q4</c:v>
                </c:pt>
                <c:pt idx="52">
                  <c:v>1993q1</c:v>
                </c:pt>
                <c:pt idx="53">
                  <c:v>1993q2</c:v>
                </c:pt>
                <c:pt idx="54">
                  <c:v>1993q3</c:v>
                </c:pt>
                <c:pt idx="55">
                  <c:v>1993q4</c:v>
                </c:pt>
                <c:pt idx="56">
                  <c:v>1994q1</c:v>
                </c:pt>
                <c:pt idx="57">
                  <c:v>1994q2</c:v>
                </c:pt>
                <c:pt idx="58">
                  <c:v>1994q3</c:v>
                </c:pt>
                <c:pt idx="59">
                  <c:v>1994q4</c:v>
                </c:pt>
                <c:pt idx="60">
                  <c:v>1995q1</c:v>
                </c:pt>
                <c:pt idx="61">
                  <c:v>1995q2</c:v>
                </c:pt>
                <c:pt idx="62">
                  <c:v>1995q3</c:v>
                </c:pt>
                <c:pt idx="63">
                  <c:v>1995q4</c:v>
                </c:pt>
                <c:pt idx="64">
                  <c:v>1996q1</c:v>
                </c:pt>
                <c:pt idx="65">
                  <c:v>1996q2</c:v>
                </c:pt>
                <c:pt idx="66">
                  <c:v>1996q3</c:v>
                </c:pt>
                <c:pt idx="67">
                  <c:v>1996q4</c:v>
                </c:pt>
                <c:pt idx="68">
                  <c:v>1997q1</c:v>
                </c:pt>
                <c:pt idx="69">
                  <c:v>1997q2</c:v>
                </c:pt>
                <c:pt idx="70">
                  <c:v>1997q3</c:v>
                </c:pt>
                <c:pt idx="71">
                  <c:v>1997q4</c:v>
                </c:pt>
                <c:pt idx="72">
                  <c:v>1998q1</c:v>
                </c:pt>
                <c:pt idx="73">
                  <c:v>1998q2</c:v>
                </c:pt>
                <c:pt idx="74">
                  <c:v>1998q3</c:v>
                </c:pt>
                <c:pt idx="75">
                  <c:v>1998q4</c:v>
                </c:pt>
                <c:pt idx="76">
                  <c:v>1999q1</c:v>
                </c:pt>
                <c:pt idx="77">
                  <c:v>1999q2</c:v>
                </c:pt>
                <c:pt idx="78">
                  <c:v>1999q3</c:v>
                </c:pt>
                <c:pt idx="79">
                  <c:v>1999q4</c:v>
                </c:pt>
                <c:pt idx="80">
                  <c:v>2000q1</c:v>
                </c:pt>
                <c:pt idx="81">
                  <c:v>2000q2</c:v>
                </c:pt>
                <c:pt idx="82">
                  <c:v>2000q3</c:v>
                </c:pt>
                <c:pt idx="83">
                  <c:v>2000q4</c:v>
                </c:pt>
                <c:pt idx="84">
                  <c:v>2001q1</c:v>
                </c:pt>
                <c:pt idx="85">
                  <c:v>2001q2</c:v>
                </c:pt>
                <c:pt idx="86">
                  <c:v>2001q3</c:v>
                </c:pt>
                <c:pt idx="87">
                  <c:v>2001q4</c:v>
                </c:pt>
                <c:pt idx="88">
                  <c:v>2002q1</c:v>
                </c:pt>
                <c:pt idx="89">
                  <c:v>2002q2</c:v>
                </c:pt>
                <c:pt idx="90">
                  <c:v>2002q3</c:v>
                </c:pt>
                <c:pt idx="91">
                  <c:v>2002q4</c:v>
                </c:pt>
                <c:pt idx="92">
                  <c:v>2003q1</c:v>
                </c:pt>
                <c:pt idx="93">
                  <c:v>2003q2</c:v>
                </c:pt>
                <c:pt idx="94">
                  <c:v>2003q3</c:v>
                </c:pt>
                <c:pt idx="95">
                  <c:v>2003q4</c:v>
                </c:pt>
                <c:pt idx="96">
                  <c:v>2004q1</c:v>
                </c:pt>
                <c:pt idx="97">
                  <c:v>2004q2</c:v>
                </c:pt>
                <c:pt idx="98">
                  <c:v>2004q3</c:v>
                </c:pt>
                <c:pt idx="99">
                  <c:v>2004q4</c:v>
                </c:pt>
                <c:pt idx="100">
                  <c:v>2005q1</c:v>
                </c:pt>
                <c:pt idx="101">
                  <c:v>2005q2</c:v>
                </c:pt>
                <c:pt idx="102">
                  <c:v>2005q3</c:v>
                </c:pt>
                <c:pt idx="103">
                  <c:v>2005q4</c:v>
                </c:pt>
                <c:pt idx="104">
                  <c:v>2006q1</c:v>
                </c:pt>
                <c:pt idx="105">
                  <c:v>2006q2</c:v>
                </c:pt>
                <c:pt idx="106">
                  <c:v>2006q3</c:v>
                </c:pt>
                <c:pt idx="107">
                  <c:v>2006q4</c:v>
                </c:pt>
                <c:pt idx="108">
                  <c:v>2007q1</c:v>
                </c:pt>
                <c:pt idx="109">
                  <c:v>2007q2</c:v>
                </c:pt>
                <c:pt idx="110">
                  <c:v>2007q3</c:v>
                </c:pt>
                <c:pt idx="111">
                  <c:v>2007q4</c:v>
                </c:pt>
                <c:pt idx="112">
                  <c:v>2008q1</c:v>
                </c:pt>
                <c:pt idx="113">
                  <c:v>2008q2</c:v>
                </c:pt>
                <c:pt idx="114">
                  <c:v>2008q3</c:v>
                </c:pt>
                <c:pt idx="115">
                  <c:v>2008q4</c:v>
                </c:pt>
                <c:pt idx="116">
                  <c:v>2009q1</c:v>
                </c:pt>
                <c:pt idx="117">
                  <c:v>2009q2</c:v>
                </c:pt>
                <c:pt idx="118">
                  <c:v>2009q3</c:v>
                </c:pt>
                <c:pt idx="119">
                  <c:v>2009q4</c:v>
                </c:pt>
                <c:pt idx="120">
                  <c:v>2010q1</c:v>
                </c:pt>
                <c:pt idx="121">
                  <c:v>2010q2</c:v>
                </c:pt>
                <c:pt idx="122">
                  <c:v>2010q3</c:v>
                </c:pt>
                <c:pt idx="123">
                  <c:v>2010q4</c:v>
                </c:pt>
                <c:pt idx="124">
                  <c:v>2011q1</c:v>
                </c:pt>
                <c:pt idx="125">
                  <c:v>2011q2</c:v>
                </c:pt>
                <c:pt idx="126">
                  <c:v>2011q3</c:v>
                </c:pt>
                <c:pt idx="127">
                  <c:v>2011q4</c:v>
                </c:pt>
                <c:pt idx="128">
                  <c:v>2012q1</c:v>
                </c:pt>
                <c:pt idx="129">
                  <c:v>2012q2</c:v>
                </c:pt>
                <c:pt idx="130">
                  <c:v>2012q3</c:v>
                </c:pt>
                <c:pt idx="131">
                  <c:v>2012q4</c:v>
                </c:pt>
                <c:pt idx="132">
                  <c:v>2013q1</c:v>
                </c:pt>
                <c:pt idx="133">
                  <c:v>2013q2</c:v>
                </c:pt>
                <c:pt idx="134">
                  <c:v>2013q3</c:v>
                </c:pt>
                <c:pt idx="135">
                  <c:v>2013q4</c:v>
                </c:pt>
                <c:pt idx="136">
                  <c:v>2014q1</c:v>
                </c:pt>
                <c:pt idx="137">
                  <c:v>2014q2</c:v>
                </c:pt>
                <c:pt idx="138">
                  <c:v>2014q3</c:v>
                </c:pt>
                <c:pt idx="139">
                  <c:v>2014q4</c:v>
                </c:pt>
                <c:pt idx="140">
                  <c:v>2015q1</c:v>
                </c:pt>
              </c:strCache>
            </c:strRef>
          </c:cat>
          <c:val>
            <c:numRef>
              <c:f>'1_Cut_mean'!$E$3:$E$143</c:f>
              <c:numCache>
                <c:formatCode>General</c:formatCode>
                <c:ptCount val="141"/>
                <c:pt idx="0">
                  <c:v>13.52521896362305</c:v>
                </c:pt>
                <c:pt idx="1">
                  <c:v>13.42310047149658</c:v>
                </c:pt>
                <c:pt idx="2">
                  <c:v>13.3209810256958</c:v>
                </c:pt>
                <c:pt idx="3">
                  <c:v>13.21886253356934</c:v>
                </c:pt>
                <c:pt idx="4">
                  <c:v>13.21886253356934</c:v>
                </c:pt>
                <c:pt idx="5">
                  <c:v>13.17122745513916</c:v>
                </c:pt>
                <c:pt idx="6">
                  <c:v>13.1235933303833</c:v>
                </c:pt>
                <c:pt idx="7">
                  <c:v>13.07595825195312</c:v>
                </c:pt>
                <c:pt idx="8">
                  <c:v>13.07595825195312</c:v>
                </c:pt>
                <c:pt idx="9">
                  <c:v>13.11590671539307</c:v>
                </c:pt>
                <c:pt idx="10">
                  <c:v>13.1558542251587</c:v>
                </c:pt>
                <c:pt idx="11">
                  <c:v>13.19580268859863</c:v>
                </c:pt>
                <c:pt idx="12">
                  <c:v>13.19580268859863</c:v>
                </c:pt>
                <c:pt idx="13">
                  <c:v>13.2025260925293</c:v>
                </c:pt>
                <c:pt idx="14">
                  <c:v>13.20924854278564</c:v>
                </c:pt>
                <c:pt idx="15">
                  <c:v>13.21597194671631</c:v>
                </c:pt>
                <c:pt idx="16">
                  <c:v>13.21597194671631</c:v>
                </c:pt>
                <c:pt idx="17">
                  <c:v>13.23471260070801</c:v>
                </c:pt>
                <c:pt idx="18">
                  <c:v>13.2534523010254</c:v>
                </c:pt>
                <c:pt idx="19">
                  <c:v>13.2721929550171</c:v>
                </c:pt>
                <c:pt idx="20">
                  <c:v>13.2721929550171</c:v>
                </c:pt>
                <c:pt idx="21">
                  <c:v>13.30094528198242</c:v>
                </c:pt>
                <c:pt idx="22">
                  <c:v>13.32969665527344</c:v>
                </c:pt>
                <c:pt idx="23">
                  <c:v>13.35844898223877</c:v>
                </c:pt>
                <c:pt idx="24">
                  <c:v>13.35844898223877</c:v>
                </c:pt>
                <c:pt idx="25">
                  <c:v>13.44162273406982</c:v>
                </c:pt>
                <c:pt idx="26">
                  <c:v>13.5247974395752</c:v>
                </c:pt>
                <c:pt idx="27">
                  <c:v>13.60797119140625</c:v>
                </c:pt>
                <c:pt idx="28">
                  <c:v>13.60797119140625</c:v>
                </c:pt>
                <c:pt idx="29">
                  <c:v>13.62081527709961</c:v>
                </c:pt>
                <c:pt idx="30">
                  <c:v>13.63365936279297</c:v>
                </c:pt>
                <c:pt idx="31">
                  <c:v>13.64650344848633</c:v>
                </c:pt>
                <c:pt idx="32">
                  <c:v>13.64650344848633</c:v>
                </c:pt>
                <c:pt idx="33">
                  <c:v>13.66561508178711</c:v>
                </c:pt>
                <c:pt idx="34">
                  <c:v>13.68472766876221</c:v>
                </c:pt>
                <c:pt idx="35">
                  <c:v>13.703839302063</c:v>
                </c:pt>
                <c:pt idx="36">
                  <c:v>13.703839302063</c:v>
                </c:pt>
                <c:pt idx="37">
                  <c:v>13.68332195281982</c:v>
                </c:pt>
                <c:pt idx="38">
                  <c:v>13.66280364990234</c:v>
                </c:pt>
                <c:pt idx="39">
                  <c:v>13.64228630065918</c:v>
                </c:pt>
                <c:pt idx="40">
                  <c:v>13.64228630065918</c:v>
                </c:pt>
                <c:pt idx="41">
                  <c:v>13.63421440124512</c:v>
                </c:pt>
                <c:pt idx="42">
                  <c:v>13.62614250183105</c:v>
                </c:pt>
                <c:pt idx="43">
                  <c:v>13.61807060241699</c:v>
                </c:pt>
                <c:pt idx="44">
                  <c:v>13.61807060241699</c:v>
                </c:pt>
                <c:pt idx="45">
                  <c:v>13.6192626953125</c:v>
                </c:pt>
                <c:pt idx="46">
                  <c:v>13.62045574188232</c:v>
                </c:pt>
                <c:pt idx="47">
                  <c:v>13.62164783477783</c:v>
                </c:pt>
                <c:pt idx="48">
                  <c:v>13.62164783477783</c:v>
                </c:pt>
                <c:pt idx="49">
                  <c:v>13.62569046020508</c:v>
                </c:pt>
                <c:pt idx="50">
                  <c:v>13.62973213195801</c:v>
                </c:pt>
                <c:pt idx="51">
                  <c:v>13.63377475738525</c:v>
                </c:pt>
                <c:pt idx="52">
                  <c:v>13.63377475738525</c:v>
                </c:pt>
                <c:pt idx="53">
                  <c:v>13.6604175567627</c:v>
                </c:pt>
                <c:pt idx="54">
                  <c:v>13.68706035614014</c:v>
                </c:pt>
                <c:pt idx="55">
                  <c:v>13.71370315551758</c:v>
                </c:pt>
                <c:pt idx="56">
                  <c:v>13.71370315551758</c:v>
                </c:pt>
                <c:pt idx="57">
                  <c:v>13.9041748046875</c:v>
                </c:pt>
                <c:pt idx="58">
                  <c:v>14.09464740753174</c:v>
                </c:pt>
                <c:pt idx="59">
                  <c:v>14.28511905670166</c:v>
                </c:pt>
                <c:pt idx="60">
                  <c:v>14.28511905670166</c:v>
                </c:pt>
                <c:pt idx="61">
                  <c:v>14.25486087799072</c:v>
                </c:pt>
                <c:pt idx="62">
                  <c:v>14.2246026992798</c:v>
                </c:pt>
                <c:pt idx="63">
                  <c:v>14.19434452056885</c:v>
                </c:pt>
                <c:pt idx="64">
                  <c:v>14.19434452056885</c:v>
                </c:pt>
                <c:pt idx="65">
                  <c:v>14.16944313049316</c:v>
                </c:pt>
                <c:pt idx="66">
                  <c:v>14.14454078674316</c:v>
                </c:pt>
                <c:pt idx="67">
                  <c:v>14.11963939666748</c:v>
                </c:pt>
                <c:pt idx="68">
                  <c:v>14.11963939666748</c:v>
                </c:pt>
                <c:pt idx="69">
                  <c:v>14.19652462005615</c:v>
                </c:pt>
                <c:pt idx="70">
                  <c:v>14.27341079711914</c:v>
                </c:pt>
                <c:pt idx="71">
                  <c:v>14.35029602050781</c:v>
                </c:pt>
                <c:pt idx="72">
                  <c:v>14.35029602050781</c:v>
                </c:pt>
                <c:pt idx="73">
                  <c:v>14.52125549316406</c:v>
                </c:pt>
                <c:pt idx="74">
                  <c:v>14.692214012146</c:v>
                </c:pt>
                <c:pt idx="75">
                  <c:v>14.86317348480225</c:v>
                </c:pt>
                <c:pt idx="76">
                  <c:v>14.86317348480225</c:v>
                </c:pt>
                <c:pt idx="77">
                  <c:v>14.9722261428833</c:v>
                </c:pt>
                <c:pt idx="78">
                  <c:v>15.08127880096436</c:v>
                </c:pt>
                <c:pt idx="79">
                  <c:v>15.19033145904541</c:v>
                </c:pt>
                <c:pt idx="80">
                  <c:v>15.19033145904541</c:v>
                </c:pt>
                <c:pt idx="81">
                  <c:v>15.27470302581787</c:v>
                </c:pt>
                <c:pt idx="82">
                  <c:v>15.35907554626465</c:v>
                </c:pt>
                <c:pt idx="83">
                  <c:v>15.44344711303711</c:v>
                </c:pt>
                <c:pt idx="84">
                  <c:v>15.44344711303711</c:v>
                </c:pt>
                <c:pt idx="85">
                  <c:v>15.5365219116211</c:v>
                </c:pt>
                <c:pt idx="86">
                  <c:v>15.6295976638794</c:v>
                </c:pt>
                <c:pt idx="87">
                  <c:v>15.72267246246338</c:v>
                </c:pt>
                <c:pt idx="88">
                  <c:v>15.72267246246338</c:v>
                </c:pt>
                <c:pt idx="89">
                  <c:v>15.78732299804687</c:v>
                </c:pt>
                <c:pt idx="90">
                  <c:v>15.8519744873047</c:v>
                </c:pt>
                <c:pt idx="91">
                  <c:v>15.91662502288818</c:v>
                </c:pt>
                <c:pt idx="92">
                  <c:v>15.91662502288818</c:v>
                </c:pt>
                <c:pt idx="93">
                  <c:v>15.885573387146</c:v>
                </c:pt>
                <c:pt idx="94">
                  <c:v>15.85452270507812</c:v>
                </c:pt>
                <c:pt idx="95">
                  <c:v>15.82347106933594</c:v>
                </c:pt>
                <c:pt idx="96">
                  <c:v>15.82347106933594</c:v>
                </c:pt>
                <c:pt idx="97">
                  <c:v>15.82839012145996</c:v>
                </c:pt>
                <c:pt idx="98">
                  <c:v>15.83330917358398</c:v>
                </c:pt>
                <c:pt idx="99">
                  <c:v>15.83822822570801</c:v>
                </c:pt>
                <c:pt idx="100">
                  <c:v>15.83822822570801</c:v>
                </c:pt>
                <c:pt idx="101">
                  <c:v>15.79969215393066</c:v>
                </c:pt>
                <c:pt idx="102">
                  <c:v>15.761155128479</c:v>
                </c:pt>
                <c:pt idx="103">
                  <c:v>15.72261905670166</c:v>
                </c:pt>
                <c:pt idx="104">
                  <c:v>15.72261905670166</c:v>
                </c:pt>
                <c:pt idx="105">
                  <c:v>15.71160697937012</c:v>
                </c:pt>
                <c:pt idx="106">
                  <c:v>15.70059490203857</c:v>
                </c:pt>
                <c:pt idx="107">
                  <c:v>15.68958282470703</c:v>
                </c:pt>
                <c:pt idx="108">
                  <c:v>15.68958282470703</c:v>
                </c:pt>
                <c:pt idx="109">
                  <c:v>15.71511268615723</c:v>
                </c:pt>
                <c:pt idx="110">
                  <c:v>15.74064159393311</c:v>
                </c:pt>
                <c:pt idx="111">
                  <c:v>15.7661714553833</c:v>
                </c:pt>
                <c:pt idx="112">
                  <c:v>15.7661714553833</c:v>
                </c:pt>
                <c:pt idx="113">
                  <c:v>15.77558135986328</c:v>
                </c:pt>
                <c:pt idx="114">
                  <c:v>15.78499221801758</c:v>
                </c:pt>
                <c:pt idx="115">
                  <c:v>15.79440212249756</c:v>
                </c:pt>
                <c:pt idx="116">
                  <c:v>15.79440212249756</c:v>
                </c:pt>
                <c:pt idx="117">
                  <c:v>15.878981590271</c:v>
                </c:pt>
                <c:pt idx="118">
                  <c:v>15.96356201171875</c:v>
                </c:pt>
                <c:pt idx="119">
                  <c:v>16.04814147949219</c:v>
                </c:pt>
                <c:pt idx="120">
                  <c:v>16.04814147949219</c:v>
                </c:pt>
                <c:pt idx="121">
                  <c:v>16.02123832702637</c:v>
                </c:pt>
                <c:pt idx="122">
                  <c:v>15.99433422088623</c:v>
                </c:pt>
                <c:pt idx="123">
                  <c:v>15.9674301147461</c:v>
                </c:pt>
                <c:pt idx="124">
                  <c:v>15.9674301147461</c:v>
                </c:pt>
                <c:pt idx="125">
                  <c:v>15.86206245422363</c:v>
                </c:pt>
                <c:pt idx="126">
                  <c:v>15.75669574737549</c:v>
                </c:pt>
                <c:pt idx="127">
                  <c:v>15.65132808685303</c:v>
                </c:pt>
                <c:pt idx="128">
                  <c:v>15.65132808685303</c:v>
                </c:pt>
                <c:pt idx="129">
                  <c:v>15.66309261322021</c:v>
                </c:pt>
                <c:pt idx="130">
                  <c:v>15.67485618591309</c:v>
                </c:pt>
                <c:pt idx="131">
                  <c:v>15.68662071228027</c:v>
                </c:pt>
                <c:pt idx="132">
                  <c:v>15.68662071228027</c:v>
                </c:pt>
                <c:pt idx="133">
                  <c:v>15.69558715820312</c:v>
                </c:pt>
                <c:pt idx="134">
                  <c:v>15.70455265045166</c:v>
                </c:pt>
                <c:pt idx="135">
                  <c:v>15.71351909637451</c:v>
                </c:pt>
              </c:numCache>
            </c:numRef>
          </c:val>
          <c:smooth val="0"/>
        </c:ser>
        <c:dLbls>
          <c:showLegendKey val="0"/>
          <c:showVal val="0"/>
          <c:showCatName val="0"/>
          <c:showSerName val="0"/>
          <c:showPercent val="0"/>
          <c:showBubbleSize val="0"/>
        </c:dLbls>
        <c:marker val="1"/>
        <c:smooth val="0"/>
        <c:axId val="-2093025832"/>
        <c:axId val="-2093022504"/>
      </c:lineChart>
      <c:catAx>
        <c:axId val="-2093025832"/>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093022504"/>
        <c:crosses val="autoZero"/>
        <c:auto val="1"/>
        <c:lblAlgn val="ctr"/>
        <c:lblOffset val="100"/>
        <c:tickLblSkip val="20"/>
        <c:tickMarkSkip val="4"/>
        <c:noMultiLvlLbl val="0"/>
      </c:catAx>
      <c:valAx>
        <c:axId val="-2093022504"/>
        <c:scaling>
          <c:orientation val="minMax"/>
          <c:max val="17.0"/>
          <c:min val="12.0"/>
        </c:scaling>
        <c:delete val="0"/>
        <c:axPos val="l"/>
        <c:majorGridlines/>
        <c:numFmt formatCode="[$$-409]#,##0.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093025832"/>
        <c:crossesAt val="1.0"/>
        <c:crossBetween val="between"/>
        <c:majorUnit val="0.5"/>
        <c:minorUnit val="0.1"/>
      </c:valAx>
      <c:catAx>
        <c:axId val="-2093019432"/>
        <c:scaling>
          <c:orientation val="minMax"/>
        </c:scaling>
        <c:delete val="1"/>
        <c:axPos val="b"/>
        <c:majorTickMark val="out"/>
        <c:minorTickMark val="none"/>
        <c:tickLblPos val="nextTo"/>
        <c:crossAx val="-2093016536"/>
        <c:crosses val="autoZero"/>
        <c:auto val="1"/>
        <c:lblAlgn val="ctr"/>
        <c:lblOffset val="100"/>
        <c:noMultiLvlLbl val="0"/>
      </c:catAx>
      <c:valAx>
        <c:axId val="-2093016536"/>
        <c:scaling>
          <c:orientation val="minMax"/>
          <c:max val="1.0"/>
          <c:min val="0.0"/>
        </c:scaling>
        <c:delete val="0"/>
        <c:axPos val="r"/>
        <c:numFmt formatCode="0" sourceLinked="1"/>
        <c:majorTickMark val="none"/>
        <c:minorTickMark val="none"/>
        <c:tickLblPos val="none"/>
        <c:spPr>
          <a:noFill/>
          <a:ln>
            <a:noFill/>
          </a:ln>
        </c:spPr>
        <c:crossAx val="-2093019432"/>
        <c:crosses val="max"/>
        <c:crossBetween val="between"/>
        <c:majorUnit val="0.1"/>
        <c:minorUnit val="0.02"/>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0.67551</cdr:x>
      <cdr:y>0.78484</cdr:y>
    </cdr:from>
    <cdr:to>
      <cdr:x>0.90955</cdr:x>
      <cdr:y>0.85915</cdr:y>
    </cdr:to>
    <cdr:sp macro="" textlink="">
      <cdr:nvSpPr>
        <cdr:cNvPr id="2" name="TextBox 1"/>
        <cdr:cNvSpPr txBox="1"/>
      </cdr:nvSpPr>
      <cdr:spPr>
        <a:xfrm xmlns:a="http://schemas.openxmlformats.org/drawingml/2006/main">
          <a:off x="5662125" y="4246141"/>
          <a:ext cx="1961723" cy="4020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latin typeface="Cambria" pitchFamily="18" charset="0"/>
            </a:rPr>
            <a:t>Middle Class (20-79</a:t>
          </a:r>
          <a:r>
            <a:rPr lang="en-US" sz="900" b="1" dirty="0">
              <a:latin typeface="Cambria" pitchFamily="18" charset="0"/>
            </a:rPr>
            <a:t>)</a:t>
          </a:r>
        </a:p>
      </cdr:txBody>
    </cdr:sp>
  </cdr:relSizeAnchor>
  <cdr:relSizeAnchor xmlns:cdr="http://schemas.openxmlformats.org/drawingml/2006/chartDrawing">
    <cdr:from>
      <cdr:x>0.70314</cdr:x>
      <cdr:y>0.58393</cdr:y>
    </cdr:from>
    <cdr:to>
      <cdr:x>0.8948</cdr:x>
      <cdr:y>0.67083</cdr:y>
    </cdr:to>
    <cdr:sp macro="" textlink="">
      <cdr:nvSpPr>
        <cdr:cNvPr id="3" name="TextBox 2"/>
        <cdr:cNvSpPr txBox="1"/>
      </cdr:nvSpPr>
      <cdr:spPr>
        <a:xfrm xmlns:a="http://schemas.openxmlformats.org/drawingml/2006/main">
          <a:off x="4002843" y="1906049"/>
          <a:ext cx="1091091" cy="2836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latin typeface="Cambria" pitchFamily="18" charset="0"/>
            </a:rPr>
            <a:t>Top 5 percent</a:t>
          </a:r>
        </a:p>
      </cdr:txBody>
    </cdr:sp>
  </cdr:relSizeAnchor>
  <cdr:relSizeAnchor xmlns:cdr="http://schemas.openxmlformats.org/drawingml/2006/chartDrawing">
    <cdr:from>
      <cdr:x>0.70162</cdr:x>
      <cdr:y>0.31735</cdr:y>
    </cdr:from>
    <cdr:to>
      <cdr:x>0.89328</cdr:x>
      <cdr:y>0.39457</cdr:y>
    </cdr:to>
    <cdr:sp macro="" textlink="">
      <cdr:nvSpPr>
        <cdr:cNvPr id="4" name="TextBox 3"/>
        <cdr:cNvSpPr txBox="1"/>
      </cdr:nvSpPr>
      <cdr:spPr>
        <a:xfrm xmlns:a="http://schemas.openxmlformats.org/drawingml/2006/main">
          <a:off x="3994217" y="1035904"/>
          <a:ext cx="1091091" cy="252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latin typeface="Cambria" pitchFamily="18" charset="0"/>
            </a:rPr>
            <a:t>Top 1 percent</a:t>
          </a:r>
        </a:p>
      </cdr:txBody>
    </cdr:sp>
  </cdr:relSizeAnchor>
</c:userShapes>
</file>

<file path=ppt/drawings/drawing2.xml><?xml version="1.0" encoding="utf-8"?>
<c:userShapes xmlns:c="http://schemas.openxmlformats.org/drawingml/2006/chart">
  <cdr:relSizeAnchor xmlns:cdr="http://schemas.openxmlformats.org/drawingml/2006/chartDrawing">
    <cdr:from>
      <cdr:x>0.26643</cdr:x>
      <cdr:y>0.09866</cdr:y>
    </cdr:from>
    <cdr:to>
      <cdr:x>0.37379</cdr:x>
      <cdr:y>0.7869</cdr:y>
    </cdr:to>
    <cdr:sp macro="" textlink="">
      <cdr:nvSpPr>
        <cdr:cNvPr id="2" name="Oval 1"/>
        <cdr:cNvSpPr/>
      </cdr:nvSpPr>
      <cdr:spPr>
        <a:xfrm xmlns:a="http://schemas.openxmlformats.org/drawingml/2006/main">
          <a:off x="1558542" y="211015"/>
          <a:ext cx="628022" cy="1472084"/>
        </a:xfrm>
        <a:prstGeom xmlns:a="http://schemas.openxmlformats.org/drawingml/2006/main" prst="ellipse">
          <a:avLst/>
        </a:prstGeom>
        <a:noFill xmlns:a="http://schemas.openxmlformats.org/drawingml/2006/main"/>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0.30594</cdr:x>
      <cdr:y>0.09631</cdr:y>
    </cdr:from>
    <cdr:to>
      <cdr:x>0.45109</cdr:x>
      <cdr:y>0.24429</cdr:y>
    </cdr:to>
    <cdr:sp macro="" textlink="">
      <cdr:nvSpPr>
        <cdr:cNvPr id="3" name="Oval 2"/>
        <cdr:cNvSpPr/>
      </cdr:nvSpPr>
      <cdr:spPr>
        <a:xfrm xmlns:a="http://schemas.openxmlformats.org/drawingml/2006/main">
          <a:off x="1789653" y="205991"/>
          <a:ext cx="849087" cy="316523"/>
        </a:xfrm>
        <a:prstGeom xmlns:a="http://schemas.openxmlformats.org/drawingml/2006/main" prst="ellipse">
          <a:avLst/>
        </a:prstGeom>
        <a:noFill xmlns:a="http://schemas.openxmlformats.org/drawingml/2006/main"/>
        <a:ln xmlns:a="http://schemas.openxmlformats.org/drawingml/2006/main" w="9525"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dr:relSizeAnchor xmlns:cdr="http://schemas.openxmlformats.org/drawingml/2006/chartDrawing">
    <cdr:from>
      <cdr:x>0.38816</cdr:x>
      <cdr:y>0.60877</cdr:y>
    </cdr:from>
    <cdr:to>
      <cdr:x>0.53079</cdr:x>
      <cdr:y>0.77978</cdr:y>
    </cdr:to>
    <cdr:sp macro="" textlink="">
      <cdr:nvSpPr>
        <cdr:cNvPr id="4" name="Oval 3"/>
        <cdr:cNvSpPr/>
      </cdr:nvSpPr>
      <cdr:spPr>
        <a:xfrm xmlns:a="http://schemas.openxmlformats.org/drawingml/2006/main">
          <a:off x="2270607" y="1302105"/>
          <a:ext cx="834341" cy="365761"/>
        </a:xfrm>
        <a:prstGeom xmlns:a="http://schemas.openxmlformats.org/drawingml/2006/main" prst="ellipse">
          <a:avLst/>
        </a:prstGeom>
        <a:noFill xmlns:a="http://schemas.openxmlformats.org/drawingml/2006/main"/>
        <a:ln xmlns:a="http://schemas.openxmlformats.org/drawingml/2006/main" w="9525"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dr:relSizeAnchor xmlns:cdr="http://schemas.openxmlformats.org/drawingml/2006/chartDrawing">
    <cdr:from>
      <cdr:x>0.64158</cdr:x>
      <cdr:y>0.27013</cdr:y>
    </cdr:from>
    <cdr:to>
      <cdr:x>0.95869</cdr:x>
      <cdr:y>0.47684</cdr:y>
    </cdr:to>
    <cdr:sp macro="" textlink="">
      <cdr:nvSpPr>
        <cdr:cNvPr id="5" name="Oval 4"/>
        <cdr:cNvSpPr/>
      </cdr:nvSpPr>
      <cdr:spPr>
        <a:xfrm xmlns:a="http://schemas.openxmlformats.org/drawingml/2006/main">
          <a:off x="3753060" y="577779"/>
          <a:ext cx="1854967" cy="442127"/>
        </a:xfrm>
        <a:prstGeom xmlns:a="http://schemas.openxmlformats.org/drawingml/2006/main" prst="ellipse">
          <a:avLst/>
        </a:prstGeom>
        <a:noFill xmlns:a="http://schemas.openxmlformats.org/drawingml/2006/main"/>
        <a:ln xmlns:a="http://schemas.openxmlformats.org/drawingml/2006/main" w="9525"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dr:relSizeAnchor xmlns:cdr="http://schemas.openxmlformats.org/drawingml/2006/chartDrawing">
    <cdr:from>
      <cdr:x>0.07257</cdr:x>
      <cdr:y>0.15633</cdr:y>
    </cdr:from>
    <cdr:to>
      <cdr:x>0.18922</cdr:x>
      <cdr:y>0.31585</cdr:y>
    </cdr:to>
    <cdr:sp macro="" textlink="">
      <cdr:nvSpPr>
        <cdr:cNvPr id="6" name="Oval 5"/>
        <cdr:cNvSpPr/>
      </cdr:nvSpPr>
      <cdr:spPr>
        <a:xfrm xmlns:a="http://schemas.openxmlformats.org/drawingml/2006/main">
          <a:off x="424502" y="334371"/>
          <a:ext cx="682388" cy="341193"/>
        </a:xfrm>
        <a:prstGeom xmlns:a="http://schemas.openxmlformats.org/drawingml/2006/main" prst="ellipse">
          <a:avLst/>
        </a:prstGeom>
        <a:noFill xmlns:a="http://schemas.openxmlformats.org/drawingml/2006/main"/>
        <a:ln xmlns:a="http://schemas.openxmlformats.org/drawingml/2006/main" w="9525"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A6A27-6ED2-A84D-B85A-A8F073BBBC50}" type="datetimeFigureOut">
              <a:rPr lang="en-US" smtClean="0"/>
              <a:pPr/>
              <a:t>6/1/15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18CE82-E3DC-0646-AAFE-F81DCD981970}" type="slidenum">
              <a:rPr lang="en-US" smtClean="0"/>
              <a:pPr/>
              <a:t>‹#›</a:t>
            </a:fld>
            <a:endParaRPr lang="en-US"/>
          </a:p>
        </p:txBody>
      </p:sp>
    </p:spTree>
    <p:extLst>
      <p:ext uri="{BB962C8B-B14F-4D97-AF65-F5344CB8AC3E}">
        <p14:creationId xmlns:p14="http://schemas.microsoft.com/office/powerpoint/2010/main" val="20129609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E1E228-6202-1545-8316-217016B92150}" type="slidenum">
              <a:rPr lang="en-GB" smtClean="0"/>
              <a:t>1</a:t>
            </a:fld>
            <a:endParaRPr lang="en-GB"/>
          </a:p>
        </p:txBody>
      </p:sp>
    </p:spTree>
    <p:extLst>
      <p:ext uri="{BB962C8B-B14F-4D97-AF65-F5344CB8AC3E}">
        <p14:creationId xmlns:p14="http://schemas.microsoft.com/office/powerpoint/2010/main" val="327583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2007: from 1980, top 1% - up 125%; top 5% up 30%; middle 60% down 10%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Sources: US Census Table H-2 for the series Top 5 Percent and the Middle Class. The Top 1 Percent series is taken from the World Top Incomes Database (WTID). All three series are indexed to 100 in 1980.</a:t>
            </a:r>
          </a:p>
          <a:p>
            <a:endParaRPr lang="en-US" dirty="0"/>
          </a:p>
        </p:txBody>
      </p:sp>
      <p:sp>
        <p:nvSpPr>
          <p:cNvPr id="4" name="Slide Number Placeholder 3"/>
          <p:cNvSpPr>
            <a:spLocks noGrp="1"/>
          </p:cNvSpPr>
          <p:nvPr>
            <p:ph type="sldNum" sz="quarter" idx="10"/>
          </p:nvPr>
        </p:nvSpPr>
        <p:spPr/>
        <p:txBody>
          <a:bodyPr/>
          <a:lstStyle/>
          <a:p>
            <a:fld id="{F018CE82-E3DC-0646-AAFE-F81DCD981970}" type="slidenum">
              <a:rPr lang="en-US" smtClean="0"/>
              <a:pPr/>
              <a:t>7</a:t>
            </a:fld>
            <a:endParaRPr lang="en-US"/>
          </a:p>
        </p:txBody>
      </p:sp>
    </p:spTree>
    <p:extLst>
      <p:ext uri="{BB962C8B-B14F-4D97-AF65-F5344CB8AC3E}">
        <p14:creationId xmlns:p14="http://schemas.microsoft.com/office/powerpoint/2010/main" val="3509292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8CE82-E3DC-0646-AAFE-F81DCD981970}" type="slidenum">
              <a:rPr lang="en-US" smtClean="0"/>
              <a:pPr/>
              <a:t>8</a:t>
            </a:fld>
            <a:endParaRPr lang="en-US"/>
          </a:p>
        </p:txBody>
      </p:sp>
    </p:spTree>
    <p:extLst>
      <p:ext uri="{BB962C8B-B14F-4D97-AF65-F5344CB8AC3E}">
        <p14:creationId xmlns:p14="http://schemas.microsoft.com/office/powerpoint/2010/main" val="362526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 had by far the strongest </a:t>
            </a:r>
            <a:r>
              <a:rPr lang="en-US" dirty="0" err="1" smtClean="0"/>
              <a:t>mfg</a:t>
            </a:r>
            <a:r>
              <a:rPr lang="en-US" dirty="0" smtClean="0"/>
              <a:t> productivity growth over these</a:t>
            </a:r>
            <a:r>
              <a:rPr lang="en-US" baseline="0" dirty="0" smtClean="0"/>
              <a:t> 3 decades, but also had by far the slowest </a:t>
            </a:r>
            <a:r>
              <a:rPr lang="en-US" baseline="0" dirty="0" err="1" smtClean="0"/>
              <a:t>mfg</a:t>
            </a:r>
            <a:r>
              <a:rPr lang="en-US" baseline="0" dirty="0" smtClean="0"/>
              <a:t> worker compensation growth (cumulative 4%, compared to France’s 43%) – producing a huge prod-comp gap.</a:t>
            </a:r>
            <a:endParaRPr lang="en-US" dirty="0"/>
          </a:p>
        </p:txBody>
      </p:sp>
      <p:sp>
        <p:nvSpPr>
          <p:cNvPr id="4" name="Slide Number Placeholder 3"/>
          <p:cNvSpPr>
            <a:spLocks noGrp="1"/>
          </p:cNvSpPr>
          <p:nvPr>
            <p:ph type="sldNum" sz="quarter" idx="10"/>
          </p:nvPr>
        </p:nvSpPr>
        <p:spPr/>
        <p:txBody>
          <a:bodyPr/>
          <a:lstStyle/>
          <a:p>
            <a:fld id="{F018CE82-E3DC-0646-AAFE-F81DCD981970}" type="slidenum">
              <a:rPr lang="en-US" smtClean="0"/>
              <a:pPr/>
              <a:t>10</a:t>
            </a:fld>
            <a:endParaRPr lang="en-US"/>
          </a:p>
        </p:txBody>
      </p:sp>
    </p:spTree>
    <p:extLst>
      <p:ext uri="{BB962C8B-B14F-4D97-AF65-F5344CB8AC3E}">
        <p14:creationId xmlns:p14="http://schemas.microsoft.com/office/powerpoint/2010/main" val="4125963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8CE82-E3DC-0646-AAFE-F81DCD981970}" type="slidenum">
              <a:rPr lang="en-US" smtClean="0"/>
              <a:pPr/>
              <a:t>11</a:t>
            </a:fld>
            <a:endParaRPr lang="en-US"/>
          </a:p>
        </p:txBody>
      </p:sp>
    </p:spTree>
    <p:extLst>
      <p:ext uri="{BB962C8B-B14F-4D97-AF65-F5344CB8AC3E}">
        <p14:creationId xmlns:p14="http://schemas.microsoft.com/office/powerpoint/2010/main" val="2334257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E1E228-6202-1545-8316-217016B92150}" type="slidenum">
              <a:rPr lang="en-GB" smtClean="0"/>
              <a:t>51</a:t>
            </a:fld>
            <a:endParaRPr lang="en-GB"/>
          </a:p>
        </p:txBody>
      </p:sp>
    </p:spTree>
    <p:extLst>
      <p:ext uri="{BB962C8B-B14F-4D97-AF65-F5344CB8AC3E}">
        <p14:creationId xmlns:p14="http://schemas.microsoft.com/office/powerpoint/2010/main" val="314930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FEF120-E37D-46DC-B623-863449130129}" type="datetimeFigureOut">
              <a:rPr lang="en-US" smtClean="0"/>
              <a:pPr/>
              <a:t>6/1/15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65840-1E5B-4981-AEF4-9F8464C817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EF120-E37D-46DC-B623-863449130129}" type="datetimeFigureOut">
              <a:rPr lang="en-US" smtClean="0"/>
              <a:pPr/>
              <a:t>6/1/15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65840-1E5B-4981-AEF4-9F8464C817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EF120-E37D-46DC-B623-863449130129}" type="datetimeFigureOut">
              <a:rPr lang="en-US" smtClean="0"/>
              <a:pPr/>
              <a:t>6/1/15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65840-1E5B-4981-AEF4-9F8464C817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1009"/>
          </a:xfrm>
        </p:spPr>
        <p:txBody>
          <a:bodyPr>
            <a:normAutofit/>
          </a:bodyPr>
          <a:lstStyle>
            <a:lvl1pPr algn="l">
              <a:defRPr sz="2300"/>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GB" dirty="0"/>
          </a:p>
        </p:txBody>
      </p:sp>
    </p:spTree>
    <p:extLst>
      <p:ext uri="{BB962C8B-B14F-4D97-AF65-F5344CB8AC3E}">
        <p14:creationId xmlns:p14="http://schemas.microsoft.com/office/powerpoint/2010/main" val="31661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EF120-E37D-46DC-B623-863449130129}" type="datetimeFigureOut">
              <a:rPr lang="en-US" smtClean="0"/>
              <a:pPr/>
              <a:t>6/1/15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65840-1E5B-4981-AEF4-9F8464C817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FEF120-E37D-46DC-B623-863449130129}" type="datetimeFigureOut">
              <a:rPr lang="en-US" smtClean="0"/>
              <a:pPr/>
              <a:t>6/1/15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65840-1E5B-4981-AEF4-9F8464C817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FEF120-E37D-46DC-B623-863449130129}" type="datetimeFigureOut">
              <a:rPr lang="en-US" smtClean="0"/>
              <a:pPr/>
              <a:t>6/1/15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65840-1E5B-4981-AEF4-9F8464C817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FEF120-E37D-46DC-B623-863449130129}" type="datetimeFigureOut">
              <a:rPr lang="en-US" smtClean="0"/>
              <a:pPr/>
              <a:t>6/1/15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65840-1E5B-4981-AEF4-9F8464C817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FEF120-E37D-46DC-B623-863449130129}" type="datetimeFigureOut">
              <a:rPr lang="en-US" smtClean="0"/>
              <a:pPr/>
              <a:t>6/1/15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65840-1E5B-4981-AEF4-9F8464C817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EF120-E37D-46DC-B623-863449130129}" type="datetimeFigureOut">
              <a:rPr lang="en-US" smtClean="0"/>
              <a:pPr/>
              <a:t>6/1/15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65840-1E5B-4981-AEF4-9F8464C817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EF120-E37D-46DC-B623-863449130129}" type="datetimeFigureOut">
              <a:rPr lang="en-US" smtClean="0"/>
              <a:pPr/>
              <a:t>6/1/15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65840-1E5B-4981-AEF4-9F8464C817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EF120-E37D-46DC-B623-863449130129}" type="datetimeFigureOut">
              <a:rPr lang="en-US" smtClean="0"/>
              <a:pPr/>
              <a:t>6/1/15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65840-1E5B-4981-AEF4-9F8464C817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EF120-E37D-46DC-B623-863449130129}" type="datetimeFigureOut">
              <a:rPr lang="en-US" smtClean="0"/>
              <a:pPr/>
              <a:t>6/1/15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65840-1E5B-4981-AEF4-9F8464C817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www.citylab.com/housing/2015/05/mapping-the-hourly-wage-needed-to-rent-a-2-bedroom-apartment-in-every-us-state/394142/"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www.npr.org/sections/money/2015/02/11/384988128/the-fall-and-rise-of-u-s-inequality-in-2-graph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chart" Target="../charts/char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www.npr.org/sections/money/2015/02/11/384988128/the-fall-and-rise-of-u-s-inequality-in-2-graph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png"/><Relationship Id="rId5" Type="http://schemas.openxmlformats.org/officeDocument/2006/relationships/package" Target="../embeddings/Microsoft_Word_Document1.docx"/><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9445"/>
            <a:ext cx="7772400" cy="1835640"/>
          </a:xfrm>
        </p:spPr>
        <p:txBody>
          <a:bodyPr>
            <a:normAutofit fontScale="90000"/>
          </a:bodyPr>
          <a:lstStyle/>
          <a:p>
            <a:pPr algn="ctr"/>
            <a:r>
              <a:rPr lang="en-US" sz="2800" b="1" dirty="0"/>
              <a:t>Inequality, Economic Growth and Decent Jobs in the Rich World: What Happened to Labor Market Institutions?</a:t>
            </a:r>
            <a:br>
              <a:rPr lang="en-US" sz="2800" b="1" dirty="0"/>
            </a:br>
            <a:r>
              <a:rPr lang="en-US" sz="2800" b="1" dirty="0" smtClean="0"/>
              <a:t/>
            </a:r>
            <a:br>
              <a:rPr lang="en-US" sz="2800" b="1" dirty="0" smtClean="0"/>
            </a:br>
            <a:endParaRPr lang="en-GB" dirty="0"/>
          </a:p>
        </p:txBody>
      </p:sp>
      <p:sp>
        <p:nvSpPr>
          <p:cNvPr id="3" name="Subtitle 2"/>
          <p:cNvSpPr>
            <a:spLocks noGrp="1"/>
          </p:cNvSpPr>
          <p:nvPr>
            <p:ph type="subTitle" idx="1"/>
          </p:nvPr>
        </p:nvSpPr>
        <p:spPr>
          <a:xfrm>
            <a:off x="1141274" y="2257778"/>
            <a:ext cx="6958092" cy="3318804"/>
          </a:xfrm>
        </p:spPr>
        <p:txBody>
          <a:bodyPr>
            <a:normAutofit fontScale="62500" lnSpcReduction="20000"/>
          </a:bodyPr>
          <a:lstStyle/>
          <a:p>
            <a:pPr>
              <a:spcBef>
                <a:spcPts val="400"/>
              </a:spcBef>
            </a:pPr>
            <a:endParaRPr lang="en-GB" sz="2400" dirty="0" smtClean="0">
              <a:solidFill>
                <a:schemeClr val="tx1"/>
              </a:solidFill>
            </a:endParaRPr>
          </a:p>
          <a:p>
            <a:pPr>
              <a:spcBef>
                <a:spcPts val="400"/>
              </a:spcBef>
            </a:pPr>
            <a:r>
              <a:rPr lang="en-GB" sz="3400" dirty="0" smtClean="0">
                <a:solidFill>
                  <a:schemeClr val="tx1"/>
                </a:solidFill>
              </a:rPr>
              <a:t>David R. Howell</a:t>
            </a:r>
          </a:p>
          <a:p>
            <a:pPr>
              <a:spcBef>
                <a:spcPts val="400"/>
              </a:spcBef>
            </a:pPr>
            <a:r>
              <a:rPr lang="en-GB" sz="3400" dirty="0" smtClean="0">
                <a:solidFill>
                  <a:schemeClr val="tx1"/>
                </a:solidFill>
              </a:rPr>
              <a:t>The New School</a:t>
            </a:r>
          </a:p>
          <a:p>
            <a:pPr>
              <a:spcBef>
                <a:spcPts val="400"/>
              </a:spcBef>
            </a:pPr>
            <a:endParaRPr lang="en-GB" sz="2600" dirty="0" smtClean="0"/>
          </a:p>
          <a:p>
            <a:pPr>
              <a:spcBef>
                <a:spcPts val="400"/>
              </a:spcBef>
            </a:pPr>
            <a:endParaRPr lang="en-GB" sz="2600" dirty="0" smtClean="0"/>
          </a:p>
          <a:p>
            <a:pPr>
              <a:spcBef>
                <a:spcPts val="400"/>
              </a:spcBef>
            </a:pPr>
            <a:r>
              <a:rPr lang="en-GB" dirty="0" smtClean="0">
                <a:solidFill>
                  <a:srgbClr val="000000"/>
                </a:solidFill>
              </a:rPr>
              <a:t>“Inequality by the Numbers”</a:t>
            </a:r>
          </a:p>
          <a:p>
            <a:pPr>
              <a:spcBef>
                <a:spcPts val="400"/>
              </a:spcBef>
            </a:pPr>
            <a:r>
              <a:rPr lang="en-GB" dirty="0" smtClean="0">
                <a:solidFill>
                  <a:srgbClr val="000000"/>
                </a:solidFill>
              </a:rPr>
              <a:t>Workshop on Socio-Economic Inequalities</a:t>
            </a:r>
          </a:p>
          <a:p>
            <a:pPr>
              <a:spcBef>
                <a:spcPts val="400"/>
              </a:spcBef>
            </a:pPr>
            <a:r>
              <a:rPr lang="en-GB" dirty="0" smtClean="0">
                <a:solidFill>
                  <a:srgbClr val="000000"/>
                </a:solidFill>
              </a:rPr>
              <a:t>GC-CUNY and LIS</a:t>
            </a:r>
          </a:p>
          <a:p>
            <a:pPr>
              <a:spcBef>
                <a:spcPts val="400"/>
              </a:spcBef>
            </a:pPr>
            <a:r>
              <a:rPr lang="en-GB" dirty="0" smtClean="0">
                <a:solidFill>
                  <a:srgbClr val="000000"/>
                </a:solidFill>
              </a:rPr>
              <a:t>New York City</a:t>
            </a:r>
          </a:p>
          <a:p>
            <a:pPr>
              <a:spcBef>
                <a:spcPts val="400"/>
              </a:spcBef>
            </a:pPr>
            <a:endParaRPr lang="en-GB" dirty="0" smtClean="0">
              <a:solidFill>
                <a:srgbClr val="000000"/>
              </a:solidFill>
            </a:endParaRPr>
          </a:p>
          <a:p>
            <a:pPr>
              <a:spcBef>
                <a:spcPts val="400"/>
              </a:spcBef>
            </a:pPr>
            <a:r>
              <a:rPr lang="en-GB" dirty="0" smtClean="0">
                <a:solidFill>
                  <a:srgbClr val="000000"/>
                </a:solidFill>
              </a:rPr>
              <a:t>June 2, </a:t>
            </a:r>
            <a:r>
              <a:rPr lang="en-GB" dirty="0" smtClean="0">
                <a:solidFill>
                  <a:srgbClr val="000000"/>
                </a:solidFill>
              </a:rPr>
              <a:t>2015</a:t>
            </a:r>
          </a:p>
          <a:p>
            <a:pPr>
              <a:spcBef>
                <a:spcPts val="400"/>
              </a:spcBef>
            </a:pPr>
            <a:endParaRPr lang="en-GB" sz="2200" dirty="0">
              <a:solidFill>
                <a:schemeClr val="tx1"/>
              </a:solidFill>
            </a:endParaRPr>
          </a:p>
          <a:p>
            <a:pPr>
              <a:spcBef>
                <a:spcPts val="400"/>
              </a:spcBef>
            </a:pPr>
            <a:endParaRPr lang="en-GB" sz="2200" dirty="0" smtClean="0">
              <a:solidFill>
                <a:schemeClr val="tx1"/>
              </a:solidFill>
            </a:endParaRPr>
          </a:p>
          <a:p>
            <a:pPr>
              <a:spcBef>
                <a:spcPts val="400"/>
              </a:spcBef>
            </a:pPr>
            <a:endParaRPr lang="en-GB" sz="2400" dirty="0"/>
          </a:p>
          <a:p>
            <a:pPr>
              <a:spcBef>
                <a:spcPts val="400"/>
              </a:spcBef>
            </a:pPr>
            <a:endParaRPr lang="en-GB" sz="2400" dirty="0" smtClean="0"/>
          </a:p>
          <a:p>
            <a:pPr>
              <a:spcBef>
                <a:spcPts val="400"/>
              </a:spcBef>
            </a:pPr>
            <a:endParaRPr lang="en-GB" sz="2400" dirty="0" smtClean="0"/>
          </a:p>
          <a:p>
            <a:pPr>
              <a:spcBef>
                <a:spcPts val="400"/>
              </a:spcBef>
            </a:pPr>
            <a:endParaRPr lang="en-GB" dirty="0"/>
          </a:p>
          <a:p>
            <a:pPr>
              <a:spcBef>
                <a:spcPts val="400"/>
              </a:spcBef>
            </a:pPr>
            <a:endParaRPr lang="en-GB" dirty="0"/>
          </a:p>
        </p:txBody>
      </p:sp>
    </p:spTree>
    <p:extLst>
      <p:ext uri="{BB962C8B-B14F-4D97-AF65-F5344CB8AC3E}">
        <p14:creationId xmlns:p14="http://schemas.microsoft.com/office/powerpoint/2010/main" val="33902550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1800" b="1" dirty="0"/>
              <a:t>Cumulative Manufacturing Productivity Growth and Real Manufacturing Production Worker Compensation Growth in 6 Rich Countries, 1980-2009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010745"/>
              </p:ext>
            </p:extLst>
          </p:nvPr>
        </p:nvGraphicFramePr>
        <p:xfrm>
          <a:off x="304800" y="1219200"/>
          <a:ext cx="8229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0733" name="Text Box 13"/>
          <p:cNvSpPr txBox="1">
            <a:spLocks noChangeArrowheads="1"/>
          </p:cNvSpPr>
          <p:nvPr/>
        </p:nvSpPr>
        <p:spPr bwMode="auto">
          <a:xfrm>
            <a:off x="381000" y="2724150"/>
            <a:ext cx="338138" cy="1543050"/>
          </a:xfrm>
          <a:prstGeom prst="rect">
            <a:avLst/>
          </a:prstGeom>
          <a:no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(Index: 1980 = 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762000" y="5867400"/>
            <a:ext cx="8153400" cy="830997"/>
          </a:xfrm>
          <a:prstGeom prst="rect">
            <a:avLst/>
          </a:prstGeom>
        </p:spPr>
        <p:txBody>
          <a:bodyPr wrap="square">
            <a:spAutoFit/>
          </a:bodyPr>
          <a:lstStyle/>
          <a:p>
            <a:r>
              <a:rPr lang="en-US" sz="1200" dirty="0"/>
              <a:t>Author’s calculations based on data from the US Bureau of Labor Statistics. Compensation of production workers is from  “International Comparisons of Hourly Compensation Costs in Manufacturing, 1975-2009”, Table 1.5. Real compensation is calculated with CPI-U. Productivity is taken from “International Comparisons of Manufacturing Productivity and Unit Labor Cost Trends, 2011: table7, which is calculated based on the GDP deflator.</a:t>
            </a:r>
          </a:p>
        </p:txBody>
      </p:sp>
    </p:spTree>
    <p:extLst>
      <p:ext uri="{BB962C8B-B14F-4D97-AF65-F5344CB8AC3E}">
        <p14:creationId xmlns:p14="http://schemas.microsoft.com/office/powerpoint/2010/main" val="8367479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1800" b="1" dirty="0" smtClean="0"/>
              <a:t>The </a:t>
            </a:r>
            <a:r>
              <a:rPr lang="en-US" sz="1800" b="1" dirty="0" smtClean="0"/>
              <a:t>Middle</a:t>
            </a:r>
            <a:r>
              <a:rPr lang="en-US" sz="1800" b="1" dirty="0"/>
              <a:t>-Class (20-79</a:t>
            </a:r>
            <a:r>
              <a:rPr lang="en-US" sz="1800" b="1" baseline="30000" dirty="0"/>
              <a:t>th</a:t>
            </a:r>
            <a:r>
              <a:rPr lang="en-US" sz="1800" b="1" dirty="0"/>
              <a:t> percentiles) Income Shares for 15 High-Income Countries</a:t>
            </a:r>
            <a:r>
              <a:rPr lang="en-US" sz="1800" b="1" dirty="0" smtClean="0"/>
              <a:t>, 1980</a:t>
            </a:r>
            <a:r>
              <a:rPr lang="en-US" sz="1800" b="1" dirty="0"/>
              <a:t>-85 and 2004-07</a:t>
            </a:r>
            <a:r>
              <a:rPr lang="en-US" sz="1800" dirty="0"/>
              <a:t/>
            </a:r>
            <a:br>
              <a:rPr lang="en-US" sz="1800" dirty="0"/>
            </a:b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1068903"/>
              </p:ext>
            </p:extLst>
          </p:nvPr>
        </p:nvGraphicFramePr>
        <p:xfrm>
          <a:off x="381000" y="914401"/>
          <a:ext cx="8305800" cy="495299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838200" y="5943600"/>
            <a:ext cx="7696200" cy="646331"/>
          </a:xfrm>
          <a:prstGeom prst="rect">
            <a:avLst/>
          </a:prstGeom>
        </p:spPr>
        <p:txBody>
          <a:bodyPr wrap="square">
            <a:spAutoFit/>
          </a:bodyPr>
          <a:lstStyle/>
          <a:p>
            <a:r>
              <a:rPr lang="en-US" sz="1200" dirty="0"/>
              <a:t>Source: Author’s calculations based on data from the Luxembourg Income Study (LIS) Database. Middle Income Shares are defined as the share of total disposable monetary household income going to 20th-79th percentiles. Income is bottom-coded and excludes income of less than1 unit of national currency. </a:t>
            </a:r>
          </a:p>
        </p:txBody>
      </p:sp>
    </p:spTree>
    <p:extLst>
      <p:ext uri="{BB962C8B-B14F-4D97-AF65-F5344CB8AC3E}">
        <p14:creationId xmlns:p14="http://schemas.microsoft.com/office/powerpoint/2010/main" val="2742421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2800" b="1" dirty="0" smtClean="0"/>
              <a:t>2. What Explains the Distributional</a:t>
            </a:r>
            <a:br>
              <a:rPr lang="en-US" sz="2800" b="1" dirty="0" smtClean="0"/>
            </a:br>
            <a:r>
              <a:rPr lang="en-US" sz="2800" b="1" dirty="0" smtClean="0"/>
              <a:t> Regime Shift (Revolution)?</a:t>
            </a:r>
            <a:endParaRPr lang="en-US" sz="2800" b="1" dirty="0"/>
          </a:p>
        </p:txBody>
      </p:sp>
      <p:sp>
        <p:nvSpPr>
          <p:cNvPr id="3" name="Content Placeholder 2"/>
          <p:cNvSpPr>
            <a:spLocks noGrp="1"/>
          </p:cNvSpPr>
          <p:nvPr>
            <p:ph idx="1"/>
          </p:nvPr>
        </p:nvSpPr>
        <p:spPr>
          <a:xfrm>
            <a:off x="457200" y="1295400"/>
            <a:ext cx="8229600" cy="5334000"/>
          </a:xfrm>
        </p:spPr>
        <p:txBody>
          <a:bodyPr>
            <a:normAutofit fontScale="77500" lnSpcReduction="20000"/>
          </a:bodyPr>
          <a:lstStyle/>
          <a:p>
            <a:r>
              <a:rPr lang="en-US" b="1" dirty="0" smtClean="0"/>
              <a:t>Orthodox Economics and the Political Right: </a:t>
            </a:r>
          </a:p>
          <a:p>
            <a:pPr lvl="1"/>
            <a:r>
              <a:rPr lang="en-US" dirty="0" smtClean="0"/>
              <a:t>S&amp;D: Globalization, SBTC and the race between technology and education</a:t>
            </a:r>
          </a:p>
          <a:p>
            <a:pPr marL="457200" lvl="1" indent="0">
              <a:buNone/>
            </a:pPr>
            <a:endParaRPr lang="en-US" dirty="0" smtClean="0"/>
          </a:p>
          <a:p>
            <a:r>
              <a:rPr lang="en-US" b="1" dirty="0" smtClean="0"/>
              <a:t>The Political Economy Account: </a:t>
            </a:r>
          </a:p>
          <a:p>
            <a:pPr lvl="1"/>
            <a:r>
              <a:rPr lang="en-US" dirty="0" smtClean="0"/>
              <a:t>The orthodox story only outlines the context, one that applies to the entire rich world</a:t>
            </a:r>
          </a:p>
          <a:p>
            <a:pPr lvl="1"/>
            <a:r>
              <a:rPr lang="en-US" dirty="0" smtClean="0"/>
              <a:t>The story behind the US (UK) post-1980 regime change and </a:t>
            </a:r>
            <a:r>
              <a:rPr lang="en-US" dirty="0" err="1" smtClean="0"/>
              <a:t>exceptionalism</a:t>
            </a:r>
            <a:r>
              <a:rPr lang="en-US" dirty="0" smtClean="0"/>
              <a:t> in the rich world:</a:t>
            </a:r>
          </a:p>
          <a:p>
            <a:pPr lvl="1"/>
            <a:endParaRPr lang="en-US" sz="2800" b="1" dirty="0"/>
          </a:p>
          <a:p>
            <a:pPr marL="457200" lvl="1" indent="0">
              <a:buNone/>
            </a:pPr>
            <a:r>
              <a:rPr lang="en-US" sz="2800" b="1" dirty="0" smtClean="0"/>
              <a:t>political choices </a:t>
            </a:r>
            <a:r>
              <a:rPr lang="en-US" sz="2800" b="1" dirty="0" smtClean="0">
                <a:sym typeface="Wingdings"/>
              </a:rPr>
              <a:t> policy shifts/institutional restructuring  </a:t>
            </a:r>
          </a:p>
          <a:p>
            <a:pPr marL="457200" lvl="1" indent="0" algn="ctr">
              <a:buNone/>
            </a:pPr>
            <a:endParaRPr lang="en-US" sz="2800" b="1" dirty="0" smtClean="0">
              <a:sym typeface="Wingdings"/>
            </a:endParaRPr>
          </a:p>
          <a:p>
            <a:pPr marL="457200" lvl="1" indent="0" algn="ctr">
              <a:buNone/>
            </a:pPr>
            <a:r>
              <a:rPr lang="en-US" b="1" dirty="0" smtClean="0">
                <a:sym typeface="Wingdings"/>
              </a:rPr>
              <a:t>1) </a:t>
            </a:r>
            <a:r>
              <a:rPr lang="en-US" sz="2800" b="1" dirty="0" smtClean="0">
                <a:sym typeface="Wingdings"/>
              </a:rPr>
              <a:t>increasing rents at the top (10%)</a:t>
            </a:r>
          </a:p>
          <a:p>
            <a:pPr marL="457200" lvl="1" indent="0" algn="ctr">
              <a:buNone/>
            </a:pPr>
            <a:endParaRPr lang="en-US" sz="2800" b="1" dirty="0" smtClean="0">
              <a:sym typeface="Wingdings"/>
            </a:endParaRPr>
          </a:p>
          <a:p>
            <a:pPr marL="457200" lvl="1" indent="0" algn="ctr">
              <a:buNone/>
            </a:pPr>
            <a:r>
              <a:rPr lang="en-US" b="1" dirty="0" smtClean="0">
                <a:sym typeface="Wingdings"/>
              </a:rPr>
              <a:t>2) </a:t>
            </a:r>
            <a:r>
              <a:rPr lang="en-US" sz="2800" b="1" dirty="0" smtClean="0">
                <a:sym typeface="Wingdings"/>
              </a:rPr>
              <a:t>collapsing bargaining power at the bottom (90%)</a:t>
            </a:r>
            <a:endParaRPr lang="en-US" sz="2800" b="1" dirty="0"/>
          </a:p>
        </p:txBody>
      </p:sp>
    </p:spTree>
    <p:extLst>
      <p:ext uri="{BB962C8B-B14F-4D97-AF65-F5344CB8AC3E}">
        <p14:creationId xmlns:p14="http://schemas.microsoft.com/office/powerpoint/2010/main" val="50083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ym typeface="Wingdings"/>
              </a:rPr>
              <a:t>Mainstream economics and the political right</a:t>
            </a:r>
            <a:endParaRPr lang="en-US" sz="3200" dirty="0"/>
          </a:p>
        </p:txBody>
      </p:sp>
      <p:sp>
        <p:nvSpPr>
          <p:cNvPr id="3" name="Content Placeholder 2"/>
          <p:cNvSpPr>
            <a:spLocks noGrp="1"/>
          </p:cNvSpPr>
          <p:nvPr>
            <p:ph idx="1"/>
          </p:nvPr>
        </p:nvSpPr>
        <p:spPr>
          <a:xfrm>
            <a:off x="457200" y="1600200"/>
            <a:ext cx="8229600" cy="4525963"/>
          </a:xfrm>
        </p:spPr>
        <p:txBody>
          <a:bodyPr>
            <a:normAutofit/>
          </a:bodyPr>
          <a:lstStyle/>
          <a:p>
            <a:r>
              <a:rPr lang="en-US" sz="2800" b="1" dirty="0" smtClean="0">
                <a:sym typeface="Wingdings"/>
              </a:rPr>
              <a:t>A Demand/Supply story: </a:t>
            </a:r>
            <a:r>
              <a:rPr lang="en-US" sz="2800" dirty="0" smtClean="0">
                <a:sym typeface="Wingdings"/>
              </a:rPr>
              <a:t>computerization  massive SBTC </a:t>
            </a:r>
            <a:r>
              <a:rPr lang="en-US" sz="2800" dirty="0">
                <a:sym typeface="Wingdings"/>
              </a:rPr>
              <a:t>in the workplace </a:t>
            </a:r>
            <a:r>
              <a:rPr lang="en-US" sz="2800" dirty="0" smtClean="0">
                <a:sym typeface="Wingdings"/>
              </a:rPr>
              <a:t>while workers have failed to upgrade their skills (the educational system…)  </a:t>
            </a:r>
          </a:p>
          <a:p>
            <a:endParaRPr lang="en-US" sz="2800" b="1" dirty="0">
              <a:sym typeface="Wingdings"/>
            </a:endParaRPr>
          </a:p>
          <a:p>
            <a:pPr marL="342900" lvl="1" indent="-342900">
              <a:buFont typeface="Arial" pitchFamily="34" charset="0"/>
              <a:buChar char="•"/>
            </a:pPr>
            <a:r>
              <a:rPr lang="en-US" b="1" dirty="0">
                <a:sym typeface="Wingdings"/>
              </a:rPr>
              <a:t>The Vision</a:t>
            </a:r>
            <a:r>
              <a:rPr lang="en-US" dirty="0">
                <a:sym typeface="Wingdings"/>
              </a:rPr>
              <a:t>:  LMs are increasingly competitive in the textbook sense -- workers generally get their “marginal product</a:t>
            </a:r>
            <a:r>
              <a:rPr lang="en-US" dirty="0" smtClean="0">
                <a:sym typeface="Wingdings"/>
              </a:rPr>
              <a:t>”</a:t>
            </a:r>
            <a:endParaRPr lang="en-US" dirty="0">
              <a:sym typeface="Wingdings"/>
            </a:endParaRPr>
          </a:p>
          <a:p>
            <a:endParaRPr lang="en-US" sz="2800" dirty="0"/>
          </a:p>
        </p:txBody>
      </p:sp>
    </p:spTree>
    <p:extLst>
      <p:ext uri="{BB962C8B-B14F-4D97-AF65-F5344CB8AC3E}">
        <p14:creationId xmlns:p14="http://schemas.microsoft.com/office/powerpoint/2010/main" val="118676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1" algn="ctr" rtl="0">
              <a:spcBef>
                <a:spcPct val="0"/>
              </a:spcBef>
            </a:pPr>
            <a:r>
              <a:rPr lang="en-US" sz="3200" b="1" dirty="0" smtClean="0">
                <a:sym typeface="Wingdings"/>
              </a:rPr>
              <a:t/>
            </a:r>
            <a:br>
              <a:rPr lang="en-US" sz="3200" b="1" dirty="0" smtClean="0">
                <a:sym typeface="Wingdings"/>
              </a:rPr>
            </a:br>
            <a:r>
              <a:rPr lang="en-US" sz="3200" b="1" dirty="0" smtClean="0">
                <a:sym typeface="Wingdings"/>
              </a:rPr>
              <a:t>Examples</a:t>
            </a:r>
            <a:r>
              <a:rPr lang="en-US" sz="3200" dirty="0" smtClean="0">
                <a:sym typeface="Wingdings"/>
              </a:rPr>
              <a:t> </a:t>
            </a:r>
            <a:r>
              <a:rPr lang="en-US" dirty="0" smtClean="0">
                <a:sym typeface="Wingdings"/>
              </a:rPr>
              <a:t/>
            </a:r>
            <a:br>
              <a:rPr lang="en-US" dirty="0" smtClean="0">
                <a:sym typeface="Wingdings"/>
              </a:rPr>
            </a:br>
            <a:endParaRPr lang="en-US" dirty="0"/>
          </a:p>
        </p:txBody>
      </p:sp>
      <p:sp>
        <p:nvSpPr>
          <p:cNvPr id="3" name="Content Placeholder 2"/>
          <p:cNvSpPr>
            <a:spLocks noGrp="1"/>
          </p:cNvSpPr>
          <p:nvPr>
            <p:ph idx="1"/>
          </p:nvPr>
        </p:nvSpPr>
        <p:spPr>
          <a:xfrm>
            <a:off x="457200" y="1219200"/>
            <a:ext cx="8229600" cy="5257800"/>
          </a:xfrm>
        </p:spPr>
        <p:txBody>
          <a:bodyPr>
            <a:normAutofit fontScale="92500"/>
          </a:bodyPr>
          <a:lstStyle/>
          <a:p>
            <a:pPr marL="863600" lvl="2" indent="-457200">
              <a:buFont typeface="Wingdings" charset="2"/>
              <a:buChar char="Ø"/>
            </a:pPr>
            <a:r>
              <a:rPr lang="en-US" sz="2800" u="sng" dirty="0" smtClean="0"/>
              <a:t>Rising </a:t>
            </a:r>
            <a:r>
              <a:rPr lang="en-US" sz="2800" u="sng" dirty="0"/>
              <a:t>wage </a:t>
            </a:r>
            <a:r>
              <a:rPr lang="en-US" sz="2800" u="sng" dirty="0" smtClean="0"/>
              <a:t>inequality?</a:t>
            </a:r>
            <a:r>
              <a:rPr lang="en-US" sz="2800" dirty="0" smtClean="0"/>
              <a:t> </a:t>
            </a:r>
            <a:r>
              <a:rPr lang="en-US" sz="2800" dirty="0" err="1"/>
              <a:t>Acemoglu</a:t>
            </a:r>
            <a:r>
              <a:rPr lang="en-US" sz="2800" dirty="0" smtClean="0"/>
              <a:t>/</a:t>
            </a:r>
            <a:r>
              <a:rPr lang="en-US" sz="2800" dirty="0" err="1" smtClean="0"/>
              <a:t>Autor</a:t>
            </a:r>
            <a:r>
              <a:rPr lang="en-US" sz="2800" dirty="0" smtClean="0"/>
              <a:t> (2010 HLE: wage inequality) </a:t>
            </a:r>
            <a:r>
              <a:rPr lang="en-US" sz="2800" dirty="0" smtClean="0"/>
              <a:t>is </a:t>
            </a:r>
            <a:r>
              <a:rPr lang="en-US" sz="2800" dirty="0" smtClean="0"/>
              <a:t>explained by a model that “</a:t>
            </a:r>
            <a:r>
              <a:rPr lang="en-US" sz="2800" dirty="0"/>
              <a:t>crucially depends on competitive labor markets, where each worker is paid the value of his or her marginal product” (p. 82)</a:t>
            </a:r>
            <a:r>
              <a:rPr lang="en-US" sz="2800" dirty="0" smtClean="0"/>
              <a:t>.</a:t>
            </a:r>
          </a:p>
          <a:p>
            <a:pPr marL="406400" lvl="2" indent="0">
              <a:buNone/>
            </a:pPr>
            <a:endParaRPr lang="en-US" sz="2800" dirty="0" smtClean="0"/>
          </a:p>
          <a:p>
            <a:pPr marL="863600" lvl="2" indent="-457200">
              <a:buFont typeface="Wingdings" charset="2"/>
              <a:buChar char="Ø"/>
            </a:pPr>
            <a:r>
              <a:rPr lang="en-US" sz="2800" u="sng" dirty="0">
                <a:sym typeface="Wingdings"/>
              </a:rPr>
              <a:t>E</a:t>
            </a:r>
            <a:r>
              <a:rPr lang="en-US" sz="2800" u="sng" dirty="0" smtClean="0">
                <a:sym typeface="Wingdings"/>
              </a:rPr>
              <a:t>xtremely </a:t>
            </a:r>
            <a:r>
              <a:rPr lang="en-US" sz="2800" u="sng" dirty="0" smtClean="0">
                <a:sym typeface="Wingdings"/>
              </a:rPr>
              <a:t>high top </a:t>
            </a:r>
            <a:r>
              <a:rPr lang="en-US" sz="2800" u="sng" dirty="0" smtClean="0">
                <a:sym typeface="Wingdings"/>
              </a:rPr>
              <a:t>incomes?</a:t>
            </a:r>
            <a:r>
              <a:rPr lang="en-US" sz="2800" dirty="0" smtClean="0">
                <a:sym typeface="Wingdings"/>
              </a:rPr>
              <a:t>: </a:t>
            </a:r>
            <a:r>
              <a:rPr lang="en-US" sz="2800" dirty="0" smtClean="0">
                <a:sym typeface="Wingdings"/>
              </a:rPr>
              <a:t>companies are larger and costs of poor performance higher (Kaplan, JEP</a:t>
            </a:r>
            <a:r>
              <a:rPr lang="en-US" sz="2800" dirty="0" smtClean="0">
                <a:sym typeface="Wingdings"/>
              </a:rPr>
              <a:t>)</a:t>
            </a:r>
          </a:p>
          <a:p>
            <a:pPr marL="863600" lvl="2" indent="-457200">
              <a:buFont typeface="Wingdings" charset="2"/>
              <a:buChar char="Ø"/>
            </a:pPr>
            <a:endParaRPr lang="en-US" sz="2800" dirty="0">
              <a:sym typeface="Wingdings"/>
            </a:endParaRPr>
          </a:p>
          <a:p>
            <a:pPr marL="863600" lvl="2" indent="-457200">
              <a:buFont typeface="Wingdings" charset="2"/>
              <a:buChar char="Ø"/>
            </a:pPr>
            <a:r>
              <a:rPr lang="en-US" sz="2800" u="sng" dirty="0" smtClean="0">
                <a:sym typeface="Wingdings"/>
              </a:rPr>
              <a:t>Low </a:t>
            </a:r>
            <a:r>
              <a:rPr lang="en-US" sz="2800" u="sng" dirty="0" smtClean="0">
                <a:sym typeface="Wingdings"/>
              </a:rPr>
              <a:t>and falling middle/low incomes</a:t>
            </a:r>
            <a:r>
              <a:rPr lang="en-US" sz="2800" dirty="0" smtClean="0">
                <a:sym typeface="Wingdings"/>
              </a:rPr>
              <a:t>: a problem of a slowdown of college grads as computers have driven up demand</a:t>
            </a:r>
          </a:p>
          <a:p>
            <a:pPr lvl="2">
              <a:buFont typeface="Wingdings" charset="0"/>
              <a:buChar char="à"/>
            </a:pPr>
            <a:endParaRPr lang="en-US" sz="2800" dirty="0">
              <a:sym typeface="Wingdings"/>
            </a:endParaRPr>
          </a:p>
          <a:p>
            <a:endParaRPr lang="en-US" dirty="0"/>
          </a:p>
        </p:txBody>
      </p:sp>
    </p:spTree>
    <p:extLst>
      <p:ext uri="{BB962C8B-B14F-4D97-AF65-F5344CB8AC3E}">
        <p14:creationId xmlns:p14="http://schemas.microsoft.com/office/powerpoint/2010/main" val="1381326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b="1" dirty="0" smtClean="0"/>
              <a:t>Where are the LM institutions?</a:t>
            </a:r>
            <a:endParaRPr lang="en-US" sz="3200" b="1" dirty="0"/>
          </a:p>
        </p:txBody>
      </p:sp>
      <p:sp>
        <p:nvSpPr>
          <p:cNvPr id="3" name="Content Placeholder 2"/>
          <p:cNvSpPr>
            <a:spLocks noGrp="1"/>
          </p:cNvSpPr>
          <p:nvPr>
            <p:ph idx="1"/>
          </p:nvPr>
        </p:nvSpPr>
        <p:spPr>
          <a:xfrm>
            <a:off x="457200" y="1295400"/>
            <a:ext cx="8229600" cy="5334000"/>
          </a:xfrm>
        </p:spPr>
        <p:txBody>
          <a:bodyPr>
            <a:normAutofit/>
          </a:bodyPr>
          <a:lstStyle/>
          <a:p>
            <a:r>
              <a:rPr lang="en-US" sz="2800" dirty="0" err="1" smtClean="0"/>
              <a:t>Goldin</a:t>
            </a:r>
            <a:r>
              <a:rPr lang="en-US" sz="2800" dirty="0" smtClean="0"/>
              <a:t> and Katz (</a:t>
            </a:r>
            <a:r>
              <a:rPr lang="en-US" sz="2800" i="1" dirty="0" smtClean="0"/>
              <a:t>The Race Between Technology and Education</a:t>
            </a:r>
            <a:r>
              <a:rPr lang="en-US" sz="2800" dirty="0" smtClean="0"/>
              <a:t>): </a:t>
            </a:r>
            <a:r>
              <a:rPr lang="en-US" sz="2800" b="1" i="1" dirty="0" smtClean="0"/>
              <a:t>“</a:t>
            </a:r>
            <a:r>
              <a:rPr lang="en-US" sz="2800" b="1" i="1" dirty="0"/>
              <a:t>Stripped to essentials, the ebb and flow of wage inequality is all about education and technology.” </a:t>
            </a:r>
            <a:endParaRPr lang="en-US" sz="2800" b="1" i="1" dirty="0" smtClean="0"/>
          </a:p>
          <a:p>
            <a:endParaRPr lang="en-US" sz="2800" i="1" dirty="0"/>
          </a:p>
          <a:p>
            <a:r>
              <a:rPr lang="en-US" sz="2800" dirty="0" err="1" smtClean="0"/>
              <a:t>Acemoglu</a:t>
            </a:r>
            <a:r>
              <a:rPr lang="en-US" sz="2800" dirty="0" smtClean="0"/>
              <a:t> and </a:t>
            </a:r>
            <a:r>
              <a:rPr lang="en-US" sz="2800" dirty="0" err="1" smtClean="0"/>
              <a:t>Autor</a:t>
            </a:r>
            <a:r>
              <a:rPr lang="en-US" sz="2800" dirty="0" smtClean="0"/>
              <a:t> (2012 JEL review of G-K on how to explain rising wage inequality)</a:t>
            </a:r>
            <a:r>
              <a:rPr lang="en-US" sz="2800" i="1" dirty="0" smtClean="0"/>
              <a:t>: </a:t>
            </a:r>
            <a:r>
              <a:rPr lang="en-US" sz="2800" dirty="0" smtClean="0"/>
              <a:t>“</a:t>
            </a:r>
            <a:r>
              <a:rPr lang="en-US" sz="2800" dirty="0"/>
              <a:t>institution” appears </a:t>
            </a:r>
            <a:r>
              <a:rPr lang="en-US" sz="2800" dirty="0" smtClean="0"/>
              <a:t>exactly once, as </a:t>
            </a:r>
            <a:r>
              <a:rPr lang="en-US" sz="2800" dirty="0"/>
              <a:t>“education institutions</a:t>
            </a:r>
            <a:r>
              <a:rPr lang="en-US" sz="2800" dirty="0" smtClean="0"/>
              <a:t>”</a:t>
            </a:r>
          </a:p>
          <a:p>
            <a:pPr marL="0" indent="0">
              <a:buNone/>
            </a:pPr>
            <a:endParaRPr lang="en-US" sz="2800" dirty="0" smtClean="0"/>
          </a:p>
          <a:p>
            <a:pPr lvl="1"/>
            <a:r>
              <a:rPr lang="en-US" b="1" dirty="0" smtClean="0"/>
              <a:t>not </a:t>
            </a:r>
            <a:r>
              <a:rPr lang="en-US" b="1" dirty="0"/>
              <a:t>a single mention labor market institutions </a:t>
            </a:r>
          </a:p>
          <a:p>
            <a:endParaRPr lang="en-US" i="1" dirty="0"/>
          </a:p>
        </p:txBody>
      </p:sp>
    </p:spTree>
    <p:extLst>
      <p:ext uri="{BB962C8B-B14F-4D97-AF65-F5344CB8AC3E}">
        <p14:creationId xmlns:p14="http://schemas.microsoft.com/office/powerpoint/2010/main" val="222679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76400"/>
          </a:xfrm>
        </p:spPr>
        <p:txBody>
          <a:bodyPr>
            <a:normAutofit/>
          </a:bodyPr>
          <a:lstStyle/>
          <a:p>
            <a:r>
              <a:rPr lang="en-US" sz="2800" b="1" dirty="0" smtClean="0"/>
              <a:t>But </a:t>
            </a:r>
            <a:r>
              <a:rPr lang="en-US" sz="2800" b="1" dirty="0" smtClean="0"/>
              <a:t>then… </a:t>
            </a:r>
            <a:r>
              <a:rPr lang="en-US" sz="2800" b="1" dirty="0" err="1" smtClean="0"/>
              <a:t>Acemoglu</a:t>
            </a:r>
            <a:r>
              <a:rPr lang="en-US" sz="2800" b="1" dirty="0" smtClean="0"/>
              <a:t> </a:t>
            </a:r>
            <a:r>
              <a:rPr lang="en-US" sz="2800" b="1" dirty="0" smtClean="0"/>
              <a:t>critiques </a:t>
            </a:r>
            <a:r>
              <a:rPr lang="en-US" sz="2800" b="1" dirty="0" err="1" smtClean="0"/>
              <a:t>Piketty</a:t>
            </a:r>
            <a:r>
              <a:rPr lang="en-US" sz="2800" b="1" dirty="0" smtClean="0"/>
              <a:t> for failing to take institutions into account!</a:t>
            </a:r>
            <a:endParaRPr lang="en-US" sz="2800" b="1" dirty="0"/>
          </a:p>
        </p:txBody>
      </p:sp>
      <p:sp>
        <p:nvSpPr>
          <p:cNvPr id="3" name="Content Placeholder 2"/>
          <p:cNvSpPr>
            <a:spLocks noGrp="1"/>
          </p:cNvSpPr>
          <p:nvPr>
            <p:ph idx="1"/>
          </p:nvPr>
        </p:nvSpPr>
        <p:spPr>
          <a:xfrm>
            <a:off x="457200" y="1905000"/>
            <a:ext cx="8229600" cy="4648200"/>
          </a:xfrm>
        </p:spPr>
        <p:txBody>
          <a:bodyPr>
            <a:normAutofit fontScale="92500"/>
          </a:bodyPr>
          <a:lstStyle/>
          <a:p>
            <a:r>
              <a:rPr lang="en-US" sz="3000" dirty="0" smtClean="0"/>
              <a:t>“(</a:t>
            </a:r>
            <a:r>
              <a:rPr lang="en-US" sz="3000" dirty="0" err="1" smtClean="0"/>
              <a:t>Piketty’s</a:t>
            </a:r>
            <a:r>
              <a:rPr lang="en-US" sz="3000" dirty="0" smtClean="0"/>
              <a:t>) approach and general laws ignore both institutions and the flexible and multifaceted nature of technology shaped by institutions…</a:t>
            </a:r>
            <a:r>
              <a:rPr lang="en-US" sz="3000" b="1" dirty="0" smtClean="0"/>
              <a:t>. any plausible theory of inequality has to include political and economic institutions at the center stage.”    </a:t>
            </a:r>
            <a:r>
              <a:rPr lang="en-US" dirty="0" smtClean="0"/>
              <a:t>YES!!!</a:t>
            </a:r>
          </a:p>
          <a:p>
            <a:endParaRPr lang="en-US" dirty="0"/>
          </a:p>
          <a:p>
            <a:pPr marL="0" indent="0">
              <a:buNone/>
            </a:pPr>
            <a:r>
              <a:rPr lang="en-US" dirty="0" smtClean="0"/>
              <a:t>                        [</a:t>
            </a:r>
            <a:r>
              <a:rPr lang="en-US" dirty="0" err="1" smtClean="0"/>
              <a:t>Acemoglu</a:t>
            </a:r>
            <a:r>
              <a:rPr lang="en-US" dirty="0" smtClean="0"/>
              <a:t> and </a:t>
            </a:r>
            <a:r>
              <a:rPr lang="en-US" dirty="0" err="1" smtClean="0"/>
              <a:t>Autor</a:t>
            </a:r>
            <a:r>
              <a:rPr lang="en-US" dirty="0" smtClean="0"/>
              <a:t> </a:t>
            </a:r>
          </a:p>
          <a:p>
            <a:pPr marL="0" indent="0">
              <a:buNone/>
            </a:pPr>
            <a:r>
              <a:rPr lang="en-US" dirty="0"/>
              <a:t> </a:t>
            </a:r>
            <a:r>
              <a:rPr lang="en-US" dirty="0" smtClean="0"/>
              <a:t>                                        </a:t>
            </a:r>
            <a:r>
              <a:rPr lang="en-US" dirty="0" err="1" smtClean="0"/>
              <a:t>vs</a:t>
            </a:r>
            <a:endParaRPr lang="en-US" dirty="0" smtClean="0"/>
          </a:p>
          <a:p>
            <a:pPr marL="0" indent="0">
              <a:buNone/>
            </a:pPr>
            <a:r>
              <a:rPr lang="en-US" dirty="0"/>
              <a:t> </a:t>
            </a:r>
            <a:r>
              <a:rPr lang="en-US" dirty="0" smtClean="0"/>
              <a:t>                     </a:t>
            </a:r>
            <a:r>
              <a:rPr lang="en-US" dirty="0" err="1" smtClean="0"/>
              <a:t>Acemoglu</a:t>
            </a:r>
            <a:r>
              <a:rPr lang="en-US" dirty="0" smtClean="0"/>
              <a:t> and Robinson?]</a:t>
            </a:r>
            <a:endParaRPr lang="en-US" dirty="0"/>
          </a:p>
        </p:txBody>
      </p:sp>
    </p:spTree>
    <p:extLst>
      <p:ext uri="{BB962C8B-B14F-4D97-AF65-F5344CB8AC3E}">
        <p14:creationId xmlns:p14="http://schemas.microsoft.com/office/powerpoint/2010/main" val="117849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b="1" dirty="0" smtClean="0"/>
              <a:t>A </a:t>
            </a:r>
            <a:r>
              <a:rPr lang="en-US" sz="3200" b="1" dirty="0" smtClean="0"/>
              <a:t>Reality Check: </a:t>
            </a:r>
            <a:r>
              <a:rPr lang="en-US" sz="3200" b="1" dirty="0" err="1" smtClean="0"/>
              <a:t>Piketty’s</a:t>
            </a:r>
            <a:r>
              <a:rPr lang="en-US" sz="3200" b="1" dirty="0" smtClean="0"/>
              <a:t> </a:t>
            </a:r>
            <a:r>
              <a:rPr lang="en-US" sz="3200" b="1" dirty="0" smtClean="0"/>
              <a:t>critique of </a:t>
            </a:r>
            <a:r>
              <a:rPr lang="en-US" sz="3200" b="1" dirty="0" smtClean="0"/>
              <a:t>the</a:t>
            </a:r>
            <a:br>
              <a:rPr lang="en-US" sz="3200" b="1" dirty="0" smtClean="0"/>
            </a:br>
            <a:r>
              <a:rPr lang="en-US" sz="3200" b="1" dirty="0" smtClean="0"/>
              <a:t>Neoclassical </a:t>
            </a:r>
            <a:r>
              <a:rPr lang="en-US" sz="3200" b="1" dirty="0" smtClean="0"/>
              <a:t>story</a:t>
            </a:r>
            <a:endParaRPr lang="en-US" sz="3200" b="1" dirty="0"/>
          </a:p>
        </p:txBody>
      </p:sp>
      <p:sp>
        <p:nvSpPr>
          <p:cNvPr id="3" name="Content Placeholder 2"/>
          <p:cNvSpPr>
            <a:spLocks noGrp="1"/>
          </p:cNvSpPr>
          <p:nvPr>
            <p:ph idx="1"/>
          </p:nvPr>
        </p:nvSpPr>
        <p:spPr>
          <a:xfrm>
            <a:off x="228600" y="1066800"/>
            <a:ext cx="8763000" cy="5562600"/>
          </a:xfrm>
        </p:spPr>
        <p:txBody>
          <a:bodyPr>
            <a:normAutofit/>
          </a:bodyPr>
          <a:lstStyle/>
          <a:p>
            <a:pPr marL="0" indent="0">
              <a:lnSpc>
                <a:spcPct val="130000"/>
              </a:lnSpc>
              <a:buNone/>
            </a:pPr>
            <a:endParaRPr lang="en-US" sz="2800" dirty="0" smtClean="0"/>
          </a:p>
          <a:p>
            <a:pPr marL="0" indent="0">
              <a:lnSpc>
                <a:spcPct val="130000"/>
              </a:lnSpc>
              <a:buNone/>
            </a:pPr>
            <a:r>
              <a:rPr lang="en-US" sz="2800" dirty="0" smtClean="0"/>
              <a:t>Chapter </a:t>
            </a:r>
            <a:r>
              <a:rPr lang="en-US" sz="2800" dirty="0" smtClean="0"/>
              <a:t>9: “</a:t>
            </a:r>
            <a:r>
              <a:rPr lang="en-US" sz="2800" dirty="0"/>
              <a:t>… (T)he main problem with the theory of marginal productivity is quite simply that it fails to explain the diversity of the wage distributions we observe in different countries at different times. In order to understand the dynamics of wage inequality, we must introduce other factors, such as the </a:t>
            </a:r>
            <a:r>
              <a:rPr lang="en-US" sz="2800" u="sng" dirty="0"/>
              <a:t>institutions and rules that govern the operation of the labor market in each society. </a:t>
            </a:r>
            <a:endParaRPr lang="en-US" sz="2800" u="sng" dirty="0" smtClean="0"/>
          </a:p>
          <a:p>
            <a:pPr marL="0" indent="0">
              <a:buNone/>
            </a:pPr>
            <a:endParaRPr lang="en-US" sz="4000" b="1" dirty="0"/>
          </a:p>
          <a:p>
            <a:pPr marL="0" indent="0">
              <a:buNone/>
            </a:pPr>
            <a:endParaRPr lang="en-US" dirty="0"/>
          </a:p>
        </p:txBody>
      </p:sp>
    </p:spTree>
    <p:extLst>
      <p:ext uri="{BB962C8B-B14F-4D97-AF65-F5344CB8AC3E}">
        <p14:creationId xmlns:p14="http://schemas.microsoft.com/office/powerpoint/2010/main" val="930702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err="1" smtClean="0"/>
              <a:t>Piketty’s</a:t>
            </a:r>
            <a:r>
              <a:rPr lang="en-US" sz="2800" b="1" dirty="0" smtClean="0"/>
              <a:t> Critique </a:t>
            </a:r>
            <a:r>
              <a:rPr lang="en-US" sz="2800" b="1" dirty="0" err="1" smtClean="0"/>
              <a:t>Con’t</a:t>
            </a:r>
            <a:endParaRPr lang="en-US" sz="2800" b="1" dirty="0"/>
          </a:p>
        </p:txBody>
      </p:sp>
      <p:sp>
        <p:nvSpPr>
          <p:cNvPr id="3" name="Content Placeholder 2"/>
          <p:cNvSpPr>
            <a:spLocks noGrp="1"/>
          </p:cNvSpPr>
          <p:nvPr>
            <p:ph idx="1"/>
          </p:nvPr>
        </p:nvSpPr>
        <p:spPr>
          <a:xfrm>
            <a:off x="457200" y="1143000"/>
            <a:ext cx="8229600" cy="5562600"/>
          </a:xfrm>
        </p:spPr>
        <p:txBody>
          <a:bodyPr>
            <a:noAutofit/>
          </a:bodyPr>
          <a:lstStyle/>
          <a:p>
            <a:pPr marL="0" indent="0">
              <a:lnSpc>
                <a:spcPct val="150000"/>
              </a:lnSpc>
              <a:buNone/>
            </a:pPr>
            <a:r>
              <a:rPr lang="en-US" sz="2400" dirty="0"/>
              <a:t>To an even greater extent than other markets, </a:t>
            </a:r>
            <a:r>
              <a:rPr lang="en-US" sz="2400" u="sng" dirty="0"/>
              <a:t>the labor market </a:t>
            </a:r>
            <a:r>
              <a:rPr lang="en-US" sz="2400" dirty="0"/>
              <a:t>is not a mathematical abstraction whose workings are entirely determined by natural and immutable mechanisms and implacable forces: it is </a:t>
            </a:r>
            <a:r>
              <a:rPr lang="en-US" sz="2400" u="sng" dirty="0"/>
              <a:t>a social construct based on specific rules and compromises</a:t>
            </a:r>
            <a:r>
              <a:rPr lang="en-US" sz="2400" u="sng" dirty="0" smtClean="0"/>
              <a:t>.</a:t>
            </a:r>
          </a:p>
          <a:p>
            <a:pPr marL="0" indent="0">
              <a:lnSpc>
                <a:spcPct val="150000"/>
              </a:lnSpc>
              <a:buNone/>
            </a:pPr>
            <a:r>
              <a:rPr lang="en-US" sz="2400" dirty="0" smtClean="0"/>
              <a:t>  In </a:t>
            </a:r>
            <a:r>
              <a:rPr lang="en-US" sz="2400" dirty="0"/>
              <a:t>the previous chapter I noted several important episodes of compression and expansion of </a:t>
            </a:r>
            <a:r>
              <a:rPr lang="en-US" sz="2400" u="sng" dirty="0"/>
              <a:t>wage hierarchies that are very difficult to explain solely in terms of the supply of and demand for various skills” </a:t>
            </a:r>
            <a:r>
              <a:rPr lang="en-US" sz="2400" dirty="0"/>
              <a:t>(p. 308). </a:t>
            </a:r>
          </a:p>
        </p:txBody>
      </p:sp>
    </p:spTree>
    <p:extLst>
      <p:ext uri="{BB962C8B-B14F-4D97-AF65-F5344CB8AC3E}">
        <p14:creationId xmlns:p14="http://schemas.microsoft.com/office/powerpoint/2010/main" val="1972390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29267" t="10039" r="30513" b="10394"/>
          <a:stretch>
            <a:fillRect/>
          </a:stretch>
        </p:blipFill>
        <p:spPr bwMode="auto">
          <a:xfrm>
            <a:off x="1806220" y="-11202"/>
            <a:ext cx="5576711" cy="6895236"/>
          </a:xfrm>
          <a:prstGeom prst="rect">
            <a:avLst/>
          </a:prstGeom>
          <a:noFill/>
          <a:ln w="9525">
            <a:noFill/>
            <a:miter lim="800000"/>
            <a:headEnd/>
            <a:tailEnd/>
          </a:ln>
        </p:spPr>
      </p:pic>
    </p:spTree>
    <p:extLst>
      <p:ext uri="{BB962C8B-B14F-4D97-AF65-F5344CB8AC3E}">
        <p14:creationId xmlns:p14="http://schemas.microsoft.com/office/powerpoint/2010/main" val="25669054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smtClean="0"/>
              <a:t>Outline</a:t>
            </a:r>
            <a:endParaRPr lang="en-US" sz="3200" b="1" dirty="0"/>
          </a:p>
        </p:txBody>
      </p:sp>
      <p:sp>
        <p:nvSpPr>
          <p:cNvPr id="3" name="Content Placeholder 2"/>
          <p:cNvSpPr>
            <a:spLocks noGrp="1"/>
          </p:cNvSpPr>
          <p:nvPr>
            <p:ph idx="1"/>
          </p:nvPr>
        </p:nvSpPr>
        <p:spPr>
          <a:xfrm>
            <a:off x="457200" y="990600"/>
            <a:ext cx="8229600" cy="5562600"/>
          </a:xfrm>
        </p:spPr>
        <p:txBody>
          <a:bodyPr>
            <a:normAutofit fontScale="85000" lnSpcReduction="20000"/>
          </a:bodyPr>
          <a:lstStyle/>
          <a:p>
            <a:pPr marL="514350" indent="-514350">
              <a:buFont typeface="+mj-lt"/>
              <a:buAutoNum type="arabicPeriod"/>
            </a:pPr>
            <a:r>
              <a:rPr lang="en-US" b="1" dirty="0" smtClean="0"/>
              <a:t>The Problem: </a:t>
            </a:r>
            <a:r>
              <a:rPr lang="en-US" dirty="0" smtClean="0"/>
              <a:t>Documentation of a distributional regime change that starts around 1980 (the neo-liberal era; the great laissez-faire experiment)</a:t>
            </a:r>
          </a:p>
          <a:p>
            <a:pPr marL="0" indent="0">
              <a:buNone/>
            </a:pPr>
            <a:endParaRPr lang="en-US" dirty="0" smtClean="0"/>
          </a:p>
          <a:p>
            <a:pPr marL="514350" indent="-514350">
              <a:buFont typeface="+mj-lt"/>
              <a:buAutoNum type="arabicPeriod"/>
            </a:pPr>
            <a:r>
              <a:rPr lang="en-US" b="1" dirty="0" smtClean="0"/>
              <a:t>Explanations:</a:t>
            </a:r>
            <a:r>
              <a:rPr lang="en-US" dirty="0" smtClean="0"/>
              <a:t> </a:t>
            </a:r>
            <a:r>
              <a:rPr lang="en-US" b="1" dirty="0" smtClean="0"/>
              <a:t>S&amp;D versus Political Economy Stories</a:t>
            </a:r>
          </a:p>
          <a:p>
            <a:pPr marL="514350" indent="-514350">
              <a:buFont typeface="+mj-lt"/>
              <a:buAutoNum type="arabicPeriod"/>
            </a:pPr>
            <a:endParaRPr lang="en-US" dirty="0" smtClean="0"/>
          </a:p>
          <a:p>
            <a:pPr marL="514350" indent="-514350">
              <a:buFont typeface="+mj-lt"/>
              <a:buAutoNum type="arabicPeriod"/>
            </a:pPr>
            <a:r>
              <a:rPr lang="en-US" b="1" dirty="0" smtClean="0"/>
              <a:t>From Inequality to Growth: Is this really the question? </a:t>
            </a:r>
            <a:r>
              <a:rPr lang="en-US" dirty="0" smtClean="0"/>
              <a:t>(CAP report)</a:t>
            </a:r>
          </a:p>
          <a:p>
            <a:pPr marL="914400" lvl="1" indent="-514350">
              <a:buFont typeface="+mj-lt"/>
              <a:buAutoNum type="alphaUcPeriod"/>
            </a:pPr>
            <a:r>
              <a:rPr lang="en-US" dirty="0" smtClean="0"/>
              <a:t>Positive: Orthodox equality-efficiency tradeoff view</a:t>
            </a:r>
          </a:p>
          <a:p>
            <a:pPr marL="914400" lvl="1" indent="-514350">
              <a:buFont typeface="+mj-lt"/>
              <a:buAutoNum type="alphaUcPeriod"/>
            </a:pPr>
            <a:r>
              <a:rPr lang="en-US" dirty="0" smtClean="0"/>
              <a:t>Negative: PE equality-efficiency complementarity view</a:t>
            </a:r>
          </a:p>
          <a:p>
            <a:pPr marL="400050" lvl="1" indent="0">
              <a:buNone/>
            </a:pPr>
            <a:endParaRPr lang="en-US" dirty="0" smtClean="0"/>
          </a:p>
          <a:p>
            <a:pPr marL="514350" indent="-514350">
              <a:buFont typeface="+mj-lt"/>
              <a:buAutoNum type="arabicPeriod"/>
            </a:pPr>
            <a:r>
              <a:rPr lang="en-US" b="1" dirty="0" smtClean="0"/>
              <a:t>From Growth to Decent Jobs: Or is the sharing of growth really the question, if you’re in the bottom 90%? </a:t>
            </a:r>
            <a:r>
              <a:rPr lang="en-US" dirty="0" smtClean="0"/>
              <a:t>(WCEG project)</a:t>
            </a:r>
            <a:endParaRPr lang="en-US" dirty="0"/>
          </a:p>
        </p:txBody>
      </p:sp>
    </p:spTree>
    <p:extLst>
      <p:ext uri="{BB962C8B-B14F-4D97-AF65-F5344CB8AC3E}">
        <p14:creationId xmlns:p14="http://schemas.microsoft.com/office/powerpoint/2010/main" val="318231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sz="2800" b="1" dirty="0" smtClean="0"/>
              <a:t>The Political Economy Story: What </a:t>
            </a:r>
            <a:r>
              <a:rPr lang="en-US" sz="2800" b="1" dirty="0" smtClean="0"/>
              <a:t>Was </a:t>
            </a:r>
            <a:r>
              <a:rPr lang="en-US" sz="2800" b="1" dirty="0" smtClean="0"/>
              <a:t>the</a:t>
            </a:r>
            <a:br>
              <a:rPr lang="en-US" sz="2800" b="1" dirty="0" smtClean="0"/>
            </a:br>
            <a:r>
              <a:rPr lang="en-US" sz="2800" b="1" dirty="0" smtClean="0"/>
              <a:t>Laissez-Faire </a:t>
            </a:r>
            <a:r>
              <a:rPr lang="en-US" sz="2800" b="1" dirty="0" smtClean="0"/>
              <a:t>Experiment?</a:t>
            </a:r>
            <a:endParaRPr lang="en-US" sz="2800" b="1" dirty="0"/>
          </a:p>
        </p:txBody>
      </p:sp>
      <p:sp>
        <p:nvSpPr>
          <p:cNvPr id="3" name="Content Placeholder 2"/>
          <p:cNvSpPr>
            <a:spLocks noGrp="1"/>
          </p:cNvSpPr>
          <p:nvPr>
            <p:ph idx="1"/>
          </p:nvPr>
        </p:nvSpPr>
        <p:spPr>
          <a:xfrm>
            <a:off x="457200" y="1270084"/>
            <a:ext cx="8229600" cy="4856080"/>
          </a:xfrm>
        </p:spPr>
        <p:txBody>
          <a:bodyPr>
            <a:normAutofit fontScale="70000" lnSpcReduction="20000"/>
          </a:bodyPr>
          <a:lstStyle/>
          <a:p>
            <a:pPr marL="914400" lvl="1" indent="-514350">
              <a:buAutoNum type="arabicPeriod"/>
            </a:pPr>
            <a:endParaRPr lang="en-US" u="sng" dirty="0"/>
          </a:p>
          <a:p>
            <a:pPr marL="400050" lvl="1" indent="0">
              <a:buNone/>
            </a:pPr>
            <a:r>
              <a:rPr lang="en-US" sz="4000" b="1" dirty="0"/>
              <a:t>State Policy</a:t>
            </a:r>
            <a:r>
              <a:rPr lang="en-US" sz="4000" dirty="0"/>
              <a:t>: </a:t>
            </a:r>
            <a:endParaRPr lang="en-US" sz="4000" dirty="0" smtClean="0"/>
          </a:p>
          <a:p>
            <a:pPr marL="400050" lvl="1" indent="0">
              <a:buNone/>
            </a:pPr>
            <a:r>
              <a:rPr lang="en-US" sz="3600" dirty="0" smtClean="0"/>
              <a:t> *</a:t>
            </a:r>
            <a:r>
              <a:rPr lang="en-US" sz="3600" i="1" u="sng" dirty="0" smtClean="0"/>
              <a:t>deregulation</a:t>
            </a:r>
            <a:r>
              <a:rPr lang="en-US" sz="3600" dirty="0" smtClean="0"/>
              <a:t> </a:t>
            </a:r>
            <a:r>
              <a:rPr lang="en-US" sz="3600" dirty="0"/>
              <a:t>(finance, transp. &amp; comm.)</a:t>
            </a:r>
            <a:r>
              <a:rPr lang="en-US" sz="3600" dirty="0" smtClean="0"/>
              <a:t>,</a:t>
            </a:r>
          </a:p>
          <a:p>
            <a:pPr marL="400050" lvl="1" indent="0">
              <a:buNone/>
            </a:pPr>
            <a:r>
              <a:rPr lang="en-US" sz="3600" dirty="0" smtClean="0"/>
              <a:t>* </a:t>
            </a:r>
            <a:r>
              <a:rPr lang="en-US" sz="3600" i="1" u="sng" dirty="0"/>
              <a:t>tax ‘reform</a:t>
            </a:r>
            <a:r>
              <a:rPr lang="en-US" sz="3600" i="1" dirty="0"/>
              <a:t>’ </a:t>
            </a:r>
            <a:r>
              <a:rPr lang="en-US" sz="3600" dirty="0"/>
              <a:t>(high incomes), </a:t>
            </a:r>
            <a:r>
              <a:rPr lang="en-US" sz="3600" dirty="0" smtClean="0"/>
              <a:t>and</a:t>
            </a:r>
          </a:p>
          <a:p>
            <a:pPr marL="400050" lvl="1" indent="0">
              <a:buNone/>
            </a:pPr>
            <a:r>
              <a:rPr lang="en-US" sz="3600" dirty="0" smtClean="0"/>
              <a:t>* </a:t>
            </a:r>
            <a:r>
              <a:rPr lang="en-US" sz="3600" i="1" u="sng" dirty="0"/>
              <a:t>public policie</a:t>
            </a:r>
            <a:r>
              <a:rPr lang="en-US" sz="3600" i="1" dirty="0"/>
              <a:t>s (</a:t>
            </a:r>
            <a:r>
              <a:rPr lang="en-US" sz="3600" dirty="0"/>
              <a:t>explicitly designed to undermine LM protections like min wage and labor unions)</a:t>
            </a:r>
          </a:p>
          <a:p>
            <a:pPr marL="400050" lvl="1" indent="0">
              <a:buNone/>
            </a:pPr>
            <a:endParaRPr lang="en-US" sz="3600" dirty="0"/>
          </a:p>
          <a:p>
            <a:pPr marL="971550" lvl="1" indent="-571500">
              <a:buFont typeface="Wingdings" charset="2"/>
              <a:buChar char="Ø"/>
            </a:pPr>
            <a:r>
              <a:rPr lang="en-US" sz="3600" b="1" dirty="0"/>
              <a:t>Financialization: </a:t>
            </a:r>
            <a:r>
              <a:rPr lang="en-US" sz="3600" dirty="0"/>
              <a:t>explosion in pay for financiers and CEOs, collapse in worker bargaining </a:t>
            </a:r>
            <a:r>
              <a:rPr lang="en-US" sz="3600" dirty="0" smtClean="0"/>
              <a:t>power</a:t>
            </a:r>
          </a:p>
          <a:p>
            <a:pPr marL="971550" lvl="1" indent="-571500">
              <a:buFont typeface="Wingdings" charset="2"/>
              <a:buChar char="Ø"/>
            </a:pPr>
            <a:endParaRPr lang="en-US" sz="3600" dirty="0" smtClean="0"/>
          </a:p>
          <a:p>
            <a:pPr marL="971550" lvl="1" indent="-571500">
              <a:buFont typeface="Wingdings" charset="2"/>
              <a:buChar char="ü"/>
            </a:pPr>
            <a:r>
              <a:rPr lang="en-US" sz="4000" dirty="0" smtClean="0"/>
              <a:t> greatly facilitated </a:t>
            </a:r>
            <a:r>
              <a:rPr lang="en-US" sz="4000" i="1" u="sng" dirty="0" smtClean="0"/>
              <a:t>by tech changes</a:t>
            </a:r>
            <a:r>
              <a:rPr lang="en-US" sz="4000" i="1" dirty="0" smtClean="0"/>
              <a:t> </a:t>
            </a:r>
            <a:r>
              <a:rPr lang="en-US" sz="4000" dirty="0" smtClean="0"/>
              <a:t>in communications and transportation and by shifts to </a:t>
            </a:r>
            <a:r>
              <a:rPr lang="en-US" sz="4000" i="1" u="sng" dirty="0" smtClean="0"/>
              <a:t>pro-market social norms/ideology </a:t>
            </a:r>
            <a:r>
              <a:rPr lang="en-US" sz="4000" dirty="0" smtClean="0"/>
              <a:t>)</a:t>
            </a:r>
            <a:endParaRPr lang="en-US" sz="4000" dirty="0"/>
          </a:p>
        </p:txBody>
      </p:sp>
    </p:spTree>
    <p:extLst>
      <p:ext uri="{BB962C8B-B14F-4D97-AF65-F5344CB8AC3E}">
        <p14:creationId xmlns:p14="http://schemas.microsoft.com/office/powerpoint/2010/main" val="453851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Financialization?</a:t>
            </a:r>
            <a:endParaRPr lang="en-US" sz="3600" b="1" dirty="0"/>
          </a:p>
        </p:txBody>
      </p:sp>
      <p:sp>
        <p:nvSpPr>
          <p:cNvPr id="3" name="Content Placeholder 2"/>
          <p:cNvSpPr>
            <a:spLocks noGrp="1"/>
          </p:cNvSpPr>
          <p:nvPr>
            <p:ph idx="1"/>
          </p:nvPr>
        </p:nvSpPr>
        <p:spPr>
          <a:xfrm>
            <a:off x="457200" y="1234306"/>
            <a:ext cx="8229600" cy="4891857"/>
          </a:xfrm>
        </p:spPr>
        <p:txBody>
          <a:bodyPr>
            <a:normAutofit/>
          </a:bodyPr>
          <a:lstStyle/>
          <a:p>
            <a:pPr marL="1036638" lvl="2" indent="-342900">
              <a:buFont typeface="Wingdings" charset="0"/>
              <a:buChar char="à"/>
              <a:tabLst>
                <a:tab pos="744538" algn="l"/>
                <a:tab pos="1084263" algn="l"/>
              </a:tabLst>
            </a:pPr>
            <a:r>
              <a:rPr lang="en-US" sz="3100" u="sng" dirty="0">
                <a:sym typeface="Wingdings"/>
              </a:rPr>
              <a:t>Nonfinancial firms -  </a:t>
            </a:r>
            <a:r>
              <a:rPr lang="en-US" sz="3100" u="sng" dirty="0" err="1">
                <a:sym typeface="Wingdings"/>
              </a:rPr>
              <a:t>corp</a:t>
            </a:r>
            <a:r>
              <a:rPr lang="en-US" sz="3100" u="sng" dirty="0">
                <a:sym typeface="Wingdings"/>
              </a:rPr>
              <a:t> </a:t>
            </a:r>
            <a:r>
              <a:rPr lang="en-US" sz="3100" u="sng" dirty="0" err="1">
                <a:sym typeface="Wingdings"/>
              </a:rPr>
              <a:t>gov</a:t>
            </a:r>
            <a:r>
              <a:rPr lang="en-US" sz="3100" dirty="0">
                <a:sym typeface="Wingdings"/>
              </a:rPr>
              <a:t>: max share value, incentivizing arms race in exec compensation via debt,  squeezed worker pay and outsourcing/offshoring: </a:t>
            </a:r>
            <a:r>
              <a:rPr lang="en-US" sz="3100" b="1" dirty="0">
                <a:sym typeface="Wingdings"/>
              </a:rPr>
              <a:t>explosion of w/in firm inequality</a:t>
            </a:r>
          </a:p>
          <a:p>
            <a:pPr marL="1036638" lvl="2" indent="-342900">
              <a:buFont typeface="Wingdings" charset="0"/>
              <a:buChar char="à"/>
              <a:tabLst>
                <a:tab pos="744538" algn="l"/>
                <a:tab pos="1084263" algn="l"/>
              </a:tabLst>
            </a:pPr>
            <a:endParaRPr lang="en-US" sz="3100" dirty="0">
              <a:sym typeface="Wingdings"/>
            </a:endParaRPr>
          </a:p>
          <a:p>
            <a:pPr marL="1036638" lvl="2" indent="-342900">
              <a:buFont typeface="Wingdings" charset="0"/>
              <a:buChar char="à"/>
              <a:tabLst>
                <a:tab pos="744538" algn="l"/>
                <a:tab pos="1084263" algn="l"/>
              </a:tabLst>
            </a:pPr>
            <a:r>
              <a:rPr lang="en-US" sz="3100" u="sng" dirty="0">
                <a:sym typeface="Wingdings"/>
              </a:rPr>
              <a:t>Financial sector:</a:t>
            </a:r>
            <a:r>
              <a:rPr lang="en-US" sz="3100" dirty="0">
                <a:sym typeface="Wingdings"/>
              </a:rPr>
              <a:t> debt &amp; speculative trading  doubling of finance sector income share: </a:t>
            </a:r>
            <a:r>
              <a:rPr lang="en-US" sz="3100" b="1" dirty="0">
                <a:sym typeface="Wingdings"/>
              </a:rPr>
              <a:t>financier incomes skyrocket</a:t>
            </a:r>
            <a:endParaRPr lang="en-US" b="1" dirty="0"/>
          </a:p>
          <a:p>
            <a:endParaRPr lang="en-US" dirty="0"/>
          </a:p>
        </p:txBody>
      </p:sp>
    </p:spTree>
    <p:extLst>
      <p:ext uri="{BB962C8B-B14F-4D97-AF65-F5344CB8AC3E}">
        <p14:creationId xmlns:p14="http://schemas.microsoft.com/office/powerpoint/2010/main" val="2858423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0410" t="17708" r="19180" b="10417"/>
          <a:stretch>
            <a:fillRect/>
          </a:stretch>
        </p:blipFill>
        <p:spPr bwMode="auto">
          <a:xfrm>
            <a:off x="685800" y="381000"/>
            <a:ext cx="7848600" cy="6172200"/>
          </a:xfrm>
          <a:prstGeom prst="rect">
            <a:avLst/>
          </a:prstGeom>
          <a:noFill/>
          <a:ln w="9525">
            <a:noFill/>
            <a:miter lim="800000"/>
            <a:headEnd/>
            <a:tailEnd/>
          </a:ln>
        </p:spPr>
      </p:pic>
    </p:spTree>
    <p:extLst>
      <p:ext uri="{BB962C8B-B14F-4D97-AF65-F5344CB8AC3E}">
        <p14:creationId xmlns:p14="http://schemas.microsoft.com/office/powerpoint/2010/main" val="1344589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1600" b="1" dirty="0"/>
              <a:t>Household Disposable Income Inequality (2000) and ‘Freedom’ from Government (the inverse of government size, 2000-08 average) for 20 High-Income Countries</a:t>
            </a:r>
            <a:r>
              <a:rPr lang="en-US" sz="1600" b="1"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0962562"/>
              </p:ext>
            </p:extLst>
          </p:nvPr>
        </p:nvGraphicFramePr>
        <p:xfrm>
          <a:off x="228600" y="838200"/>
          <a:ext cx="8610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90600" y="5791200"/>
            <a:ext cx="7696200" cy="738664"/>
          </a:xfrm>
          <a:prstGeom prst="rect">
            <a:avLst/>
          </a:prstGeom>
          <a:noFill/>
        </p:spPr>
        <p:txBody>
          <a:bodyPr wrap="square" rtlCol="0">
            <a:spAutoFit/>
          </a:bodyPr>
          <a:lstStyle/>
          <a:p>
            <a:r>
              <a:rPr lang="en-US" sz="1400" dirty="0" smtClean="0"/>
              <a:t>Source: </a:t>
            </a:r>
            <a:r>
              <a:rPr lang="en-US" sz="1400" dirty="0" err="1" smtClean="0"/>
              <a:t>Gini</a:t>
            </a:r>
            <a:r>
              <a:rPr lang="en-US" sz="1400" dirty="0" smtClean="0"/>
              <a:t> coefficient is from the OECD database on income inequality and poverty (disposable household </a:t>
            </a:r>
            <a:r>
              <a:rPr lang="en-US" sz="1400" dirty="0" err="1" smtClean="0"/>
              <a:t>equivalized</a:t>
            </a:r>
            <a:r>
              <a:rPr lang="en-US" sz="1400" dirty="0" smtClean="0"/>
              <a:t> income). The size of government metric is taken from the economic freedom index, published by the Fraser Institute.</a:t>
            </a:r>
            <a:endParaRPr lang="en-US" sz="1400" dirty="0"/>
          </a:p>
        </p:txBody>
      </p:sp>
    </p:spTree>
    <p:extLst>
      <p:ext uri="{BB962C8B-B14F-4D97-AF65-F5344CB8AC3E}">
        <p14:creationId xmlns:p14="http://schemas.microsoft.com/office/powerpoint/2010/main" val="756545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000" b="1" dirty="0"/>
              <a:t>The 90/10 ratio of Household Disposable Monetary Income (per HH member) for 14 High-Income Countries, 1980-85 and 2005-08</a:t>
            </a:r>
            <a:r>
              <a:rPr lang="en-US" sz="2000" b="1"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0309386"/>
              </p:ext>
            </p:extLst>
          </p:nvPr>
        </p:nvGraphicFramePr>
        <p:xfrm>
          <a:off x="457200" y="1143000"/>
          <a:ext cx="8229600" cy="464819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85800" y="5867400"/>
            <a:ext cx="7620000" cy="307777"/>
          </a:xfrm>
          <a:prstGeom prst="rect">
            <a:avLst/>
          </a:prstGeom>
        </p:spPr>
        <p:txBody>
          <a:bodyPr wrap="square">
            <a:spAutoFit/>
          </a:bodyPr>
          <a:lstStyle/>
          <a:p>
            <a:r>
              <a:rPr lang="en-US" sz="1400" dirty="0"/>
              <a:t>Source: Author’s calculations based on data from the Luxembourg Income Study (LIS) Database. </a:t>
            </a:r>
          </a:p>
        </p:txBody>
      </p:sp>
    </p:spTree>
    <p:extLst>
      <p:ext uri="{BB962C8B-B14F-4D97-AF65-F5344CB8AC3E}">
        <p14:creationId xmlns:p14="http://schemas.microsoft.com/office/powerpoint/2010/main" val="1449820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smtClean="0"/>
              <a:t>3. Income Inequality and Growth</a:t>
            </a:r>
            <a:endParaRPr lang="en-US" sz="3200" b="1" dirty="0"/>
          </a:p>
        </p:txBody>
      </p:sp>
      <p:sp>
        <p:nvSpPr>
          <p:cNvPr id="3" name="Content Placeholder 2"/>
          <p:cNvSpPr>
            <a:spLocks noGrp="1"/>
          </p:cNvSpPr>
          <p:nvPr>
            <p:ph idx="1"/>
          </p:nvPr>
        </p:nvSpPr>
        <p:spPr>
          <a:xfrm>
            <a:off x="457200" y="1143000"/>
            <a:ext cx="8229600" cy="5410200"/>
          </a:xfrm>
        </p:spPr>
        <p:txBody>
          <a:bodyPr>
            <a:normAutofit fontScale="77500" lnSpcReduction="20000"/>
          </a:bodyPr>
          <a:lstStyle/>
          <a:p>
            <a:r>
              <a:rPr lang="en-US" dirty="0" smtClean="0"/>
              <a:t>Howell, CAP report (2013): </a:t>
            </a:r>
          </a:p>
          <a:p>
            <a:pPr lvl="1"/>
            <a:r>
              <a:rPr lang="en-US" dirty="0" smtClean="0"/>
              <a:t>the literature is inconclusive</a:t>
            </a:r>
          </a:p>
          <a:p>
            <a:pPr lvl="1"/>
            <a:r>
              <a:rPr lang="en-US" dirty="0" smtClean="0"/>
              <a:t>Data quality, levels of development, time periods, parts of the income distribution…</a:t>
            </a:r>
          </a:p>
          <a:p>
            <a:pPr marL="457200" lvl="1" indent="0">
              <a:buNone/>
            </a:pPr>
            <a:endParaRPr lang="en-US" dirty="0" smtClean="0"/>
          </a:p>
          <a:p>
            <a:r>
              <a:rPr lang="en-US" dirty="0" smtClean="0"/>
              <a:t>OECD (2014) and the  IMF (2014) !!!!</a:t>
            </a:r>
          </a:p>
          <a:p>
            <a:pPr lvl="1">
              <a:buFont typeface="Wingdings" charset="0"/>
              <a:buChar char="Ø"/>
            </a:pPr>
            <a:r>
              <a:rPr lang="en-US" dirty="0" smtClean="0"/>
              <a:t>Unequivocal: Inequality </a:t>
            </a:r>
            <a:r>
              <a:rPr lang="en-US" dirty="0" smtClean="0">
                <a:sym typeface="Wingdings"/>
              </a:rPr>
              <a:t> slower growth!</a:t>
            </a:r>
          </a:p>
          <a:p>
            <a:pPr lvl="1">
              <a:buFont typeface="Wingdings" charset="0"/>
              <a:buChar char="Ø"/>
            </a:pPr>
            <a:endParaRPr lang="en-US" dirty="0">
              <a:sym typeface="Wingdings"/>
            </a:endParaRPr>
          </a:p>
          <a:p>
            <a:pPr lvl="2">
              <a:buFont typeface="Wingdings" charset="0"/>
              <a:buChar char="Ø"/>
            </a:pPr>
            <a:r>
              <a:rPr lang="en-US" dirty="0" smtClean="0">
                <a:sym typeface="Wingdings"/>
              </a:rPr>
              <a:t>Federico </a:t>
            </a:r>
            <a:r>
              <a:rPr lang="en-US" dirty="0" err="1" smtClean="0">
                <a:sym typeface="Wingdings"/>
              </a:rPr>
              <a:t>Cingano</a:t>
            </a:r>
            <a:r>
              <a:rPr lang="en-US" dirty="0" smtClean="0">
                <a:sym typeface="Wingdings"/>
              </a:rPr>
              <a:t>, “Trends in Income Inequality and its Impact on Economic Growth” (OECD, WP no. 163)</a:t>
            </a:r>
          </a:p>
          <a:p>
            <a:pPr lvl="2">
              <a:buFont typeface="Wingdings" charset="0"/>
              <a:buChar char="Ø"/>
            </a:pPr>
            <a:r>
              <a:rPr lang="en-US" dirty="0" err="1" smtClean="0">
                <a:sym typeface="Wingdings"/>
              </a:rPr>
              <a:t>Ostry</a:t>
            </a:r>
            <a:r>
              <a:rPr lang="en-US" dirty="0" smtClean="0">
                <a:sym typeface="Wingdings"/>
              </a:rPr>
              <a:t>, Berg and </a:t>
            </a:r>
            <a:r>
              <a:rPr lang="en-US" dirty="0" err="1" smtClean="0">
                <a:sym typeface="Wingdings"/>
              </a:rPr>
              <a:t>Tsangarides</a:t>
            </a:r>
            <a:r>
              <a:rPr lang="en-US" dirty="0" smtClean="0">
                <a:sym typeface="Wingdings"/>
              </a:rPr>
              <a:t>, “Redistribution, Inequality, and Growth (IMF Staff Discussion Note, February 2014)</a:t>
            </a:r>
          </a:p>
          <a:p>
            <a:pPr marL="914400" lvl="2" indent="0">
              <a:buNone/>
            </a:pPr>
            <a:endParaRPr lang="en-US" dirty="0" smtClean="0">
              <a:sym typeface="Wingdings"/>
            </a:endParaRPr>
          </a:p>
          <a:p>
            <a:pPr>
              <a:buFont typeface="Arial"/>
              <a:buChar char="•"/>
            </a:pPr>
            <a:r>
              <a:rPr lang="en-US" dirty="0" err="1" smtClean="0">
                <a:sym typeface="Wingdings"/>
              </a:rPr>
              <a:t>Milanovic</a:t>
            </a:r>
            <a:r>
              <a:rPr lang="en-US" dirty="0" smtClean="0">
                <a:sym typeface="Wingdings"/>
              </a:rPr>
              <a:t>/van der </a:t>
            </a:r>
            <a:r>
              <a:rPr lang="en-US" dirty="0" err="1" smtClean="0">
                <a:sym typeface="Wingdings"/>
              </a:rPr>
              <a:t>Weide</a:t>
            </a:r>
            <a:r>
              <a:rPr lang="en-US" dirty="0" smtClean="0">
                <a:sym typeface="Wingdings"/>
              </a:rPr>
              <a:t>, “Inequality is Bad for Growth of the Poor (But Not for </a:t>
            </a:r>
            <a:r>
              <a:rPr lang="en-US" dirty="0" err="1" smtClean="0">
                <a:sym typeface="Wingdings"/>
              </a:rPr>
              <a:t>thaty</a:t>
            </a:r>
            <a:r>
              <a:rPr lang="en-US" dirty="0" smtClean="0">
                <a:sym typeface="Wingdings"/>
              </a:rPr>
              <a:t> of of the Rich), no date… </a:t>
            </a:r>
          </a:p>
          <a:p>
            <a:pPr lvl="1">
              <a:buFont typeface="Arial"/>
              <a:buChar char="•"/>
            </a:pPr>
            <a:r>
              <a:rPr lang="en-US" dirty="0" smtClean="0">
                <a:sym typeface="Wingdings"/>
              </a:rPr>
              <a:t>: “We find that high overall inequality only appears to hurt income growth of the poor.”</a:t>
            </a:r>
            <a:endParaRPr lang="en-US" dirty="0"/>
          </a:p>
        </p:txBody>
      </p:sp>
    </p:spTree>
    <p:extLst>
      <p:ext uri="{BB962C8B-B14F-4D97-AF65-F5344CB8AC3E}">
        <p14:creationId xmlns:p14="http://schemas.microsoft.com/office/powerpoint/2010/main" val="714721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2400" b="1" dirty="0"/>
              <a:t>Household Disposable Income Inequality (</a:t>
            </a:r>
            <a:r>
              <a:rPr lang="en-US" sz="2400" b="1" dirty="0" err="1"/>
              <a:t>gini</a:t>
            </a:r>
            <a:r>
              <a:rPr lang="en-US" sz="2400" b="1" dirty="0"/>
              <a:t> 2000) and Average Annual Real Productivity Growth (GDP per hour, 1994-2007) for 20 Rich Countries</a:t>
            </a:r>
            <a:r>
              <a:rPr lang="en-US" sz="2400" b="1"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6208138"/>
              </p:ext>
            </p:extLst>
          </p:nvPr>
        </p:nvGraphicFramePr>
        <p:xfrm>
          <a:off x="457200" y="1295400"/>
          <a:ext cx="8458200" cy="434339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85800" y="5791200"/>
            <a:ext cx="7772400" cy="523220"/>
          </a:xfrm>
          <a:prstGeom prst="rect">
            <a:avLst/>
          </a:prstGeom>
        </p:spPr>
        <p:txBody>
          <a:bodyPr wrap="square">
            <a:spAutoFit/>
          </a:bodyPr>
          <a:lstStyle/>
          <a:p>
            <a:r>
              <a:rPr lang="en-US" sz="1400" dirty="0"/>
              <a:t> Author’s calculations based on data from the OECD Database on Income Distribution and </a:t>
            </a:r>
            <a:r>
              <a:rPr lang="en-US" sz="1400" dirty="0" smtClean="0"/>
              <a:t>Poverty </a:t>
            </a:r>
            <a:r>
              <a:rPr lang="en-US" sz="1400" dirty="0"/>
              <a:t>and the EU-KLEMS </a:t>
            </a:r>
            <a:r>
              <a:rPr lang="en-US" sz="1400" dirty="0" smtClean="0"/>
              <a:t>Database</a:t>
            </a:r>
            <a:endParaRPr lang="en-US" sz="1400" dirty="0"/>
          </a:p>
        </p:txBody>
      </p:sp>
    </p:spTree>
    <p:extLst>
      <p:ext uri="{BB962C8B-B14F-4D97-AF65-F5344CB8AC3E}">
        <p14:creationId xmlns:p14="http://schemas.microsoft.com/office/powerpoint/2010/main" val="708925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b="1" dirty="0" smtClean="0"/>
              <a:t>4. From Growth to Decent Jobs</a:t>
            </a:r>
            <a:endParaRPr lang="en-US" sz="2800" b="1" dirty="0"/>
          </a:p>
        </p:txBody>
      </p:sp>
      <p:sp>
        <p:nvSpPr>
          <p:cNvPr id="3" name="Content Placeholder 2"/>
          <p:cNvSpPr>
            <a:spLocks noGrp="1"/>
          </p:cNvSpPr>
          <p:nvPr>
            <p:ph idx="1"/>
          </p:nvPr>
        </p:nvSpPr>
        <p:spPr>
          <a:xfrm>
            <a:off x="457200" y="1066800"/>
            <a:ext cx="8229600" cy="5638800"/>
          </a:xfrm>
        </p:spPr>
        <p:txBody>
          <a:bodyPr>
            <a:normAutofit fontScale="70000" lnSpcReduction="20000"/>
          </a:bodyPr>
          <a:lstStyle/>
          <a:p>
            <a:r>
              <a:rPr lang="en-US" b="1" dirty="0"/>
              <a:t>In the Post-1980 world, it’s not about inequality to growth, but about growth to decent jobs and household </a:t>
            </a:r>
            <a:r>
              <a:rPr lang="en-US" b="1" dirty="0" smtClean="0"/>
              <a:t>incomes</a:t>
            </a:r>
          </a:p>
          <a:p>
            <a:endParaRPr lang="en-US" b="1" dirty="0"/>
          </a:p>
          <a:p>
            <a:r>
              <a:rPr lang="en-US" b="1" dirty="0" smtClean="0"/>
              <a:t>The </a:t>
            </a:r>
            <a:r>
              <a:rPr lang="en-US" b="1" dirty="0"/>
              <a:t>Equitable Growth Decent Jobs Project </a:t>
            </a:r>
            <a:r>
              <a:rPr lang="en-US" dirty="0"/>
              <a:t>– motivating </a:t>
            </a:r>
            <a:r>
              <a:rPr lang="en-US" dirty="0" smtClean="0"/>
              <a:t>questions</a:t>
            </a:r>
          </a:p>
          <a:p>
            <a:pPr lvl="1"/>
            <a:r>
              <a:rPr lang="en-US" sz="3400" dirty="0"/>
              <a:t>Since the early 1990s, how successful have other rich countries been at sharing economic growth with workers and households across the income distribution? </a:t>
            </a:r>
            <a:r>
              <a:rPr lang="en-US" sz="3400" u="sng" dirty="0"/>
              <a:t>What role for institutions</a:t>
            </a:r>
            <a:r>
              <a:rPr lang="en-US" sz="3400" dirty="0"/>
              <a:t>?</a:t>
            </a:r>
          </a:p>
          <a:p>
            <a:pPr lvl="1"/>
            <a:endParaRPr lang="en-US" sz="3400" dirty="0"/>
          </a:p>
          <a:p>
            <a:pPr lvl="1"/>
            <a:r>
              <a:rPr lang="en-US" sz="3400" dirty="0"/>
              <a:t>  Which economic sectors (e.g., manufacturing, finance, wholesale and retail trade, and health/education) were the best at translating economic growth into good jobs with rising real (inflation-adjusted) pay after 1980 for prime-age workers (by gender and education) – in the US and other affluent countries: the UK, Canada, France and Germany? </a:t>
            </a:r>
          </a:p>
          <a:p>
            <a:pPr marL="457200" lvl="1" indent="0">
              <a:buNone/>
            </a:pPr>
            <a:endParaRPr lang="en-US" sz="3200" dirty="0"/>
          </a:p>
          <a:p>
            <a:pPr lvl="1"/>
            <a:endParaRPr lang="en-US" dirty="0"/>
          </a:p>
        </p:txBody>
      </p:sp>
    </p:spTree>
    <p:extLst>
      <p:ext uri="{BB962C8B-B14F-4D97-AF65-F5344CB8AC3E}">
        <p14:creationId xmlns:p14="http://schemas.microsoft.com/office/powerpoint/2010/main" val="35293578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1"/>
          </a:xfrm>
        </p:spPr>
        <p:txBody>
          <a:bodyPr>
            <a:noAutofit/>
          </a:bodyPr>
          <a:lstStyle/>
          <a:p>
            <a:r>
              <a:rPr lang="en-US" sz="2800" b="1" dirty="0" smtClean="0"/>
              <a:t>Two-part Research Design: data analysis &amp; institutional case studies for 5 </a:t>
            </a:r>
            <a:r>
              <a:rPr lang="en-US" sz="2800" b="1" dirty="0"/>
              <a:t>r</a:t>
            </a:r>
            <a:r>
              <a:rPr lang="en-US" sz="2800" b="1" dirty="0" smtClean="0"/>
              <a:t>ich </a:t>
            </a:r>
            <a:r>
              <a:rPr lang="en-US" sz="2800" b="1" dirty="0"/>
              <a:t>c</a:t>
            </a:r>
            <a:r>
              <a:rPr lang="en-US" sz="2800" b="1" dirty="0" smtClean="0"/>
              <a:t>ountries</a:t>
            </a:r>
            <a:endParaRPr lang="en-US" sz="2800" b="1" dirty="0"/>
          </a:p>
        </p:txBody>
      </p:sp>
      <p:sp>
        <p:nvSpPr>
          <p:cNvPr id="3" name="Content Placeholder 2"/>
          <p:cNvSpPr>
            <a:spLocks noGrp="1"/>
          </p:cNvSpPr>
          <p:nvPr>
            <p:ph idx="1"/>
          </p:nvPr>
        </p:nvSpPr>
        <p:spPr>
          <a:xfrm>
            <a:off x="457200" y="1227668"/>
            <a:ext cx="8229600" cy="5401732"/>
          </a:xfrm>
        </p:spPr>
        <p:txBody>
          <a:bodyPr>
            <a:normAutofit fontScale="92500" lnSpcReduction="10000"/>
          </a:bodyPr>
          <a:lstStyle/>
          <a:p>
            <a:pPr marL="0" indent="0">
              <a:buNone/>
            </a:pPr>
            <a:r>
              <a:rPr lang="en-US" sz="2800" b="1" dirty="0" smtClean="0"/>
              <a:t>Empirical:</a:t>
            </a:r>
          </a:p>
          <a:p>
            <a:r>
              <a:rPr lang="en-US" sz="2800" b="1" dirty="0" smtClean="0"/>
              <a:t> This </a:t>
            </a:r>
            <a:r>
              <a:rPr lang="en-US" sz="2800" b="1" dirty="0"/>
              <a:t>project makes use of national household survey data to explore the relationship between economic growth and both the generation of decent jobs </a:t>
            </a:r>
            <a:r>
              <a:rPr lang="en-US" sz="2800" dirty="0"/>
              <a:t>(those </a:t>
            </a:r>
            <a:r>
              <a:rPr lang="en-US" sz="2800" i="1" u="sng" dirty="0"/>
              <a:t>not</a:t>
            </a:r>
            <a:r>
              <a:rPr lang="en-US" sz="2800" dirty="0"/>
              <a:t> characterized by very low pay or inadequate hours) and the growth in real (inflation-adjusted) </a:t>
            </a:r>
            <a:r>
              <a:rPr lang="en-US" sz="2800" dirty="0" smtClean="0"/>
              <a:t>pay</a:t>
            </a:r>
            <a:endParaRPr lang="en-US" sz="2800" dirty="0"/>
          </a:p>
          <a:p>
            <a:pPr marL="0" indent="0">
              <a:buNone/>
            </a:pPr>
            <a:r>
              <a:rPr lang="en-US" sz="2800" dirty="0" smtClean="0"/>
              <a:t> </a:t>
            </a:r>
          </a:p>
          <a:p>
            <a:pPr lvl="1"/>
            <a:r>
              <a:rPr lang="en-US" sz="2600" dirty="0" smtClean="0"/>
              <a:t>by gender and education and economic sector, focused on prime-age workers  </a:t>
            </a:r>
            <a:r>
              <a:rPr lang="en-US" sz="2600" dirty="0"/>
              <a:t>– for the US and </a:t>
            </a:r>
            <a:r>
              <a:rPr lang="en-US" sz="2600" dirty="0" smtClean="0"/>
              <a:t>four other </a:t>
            </a:r>
            <a:r>
              <a:rPr lang="en-US" sz="2600" dirty="0"/>
              <a:t>large, diverse and affluent nations: </a:t>
            </a:r>
            <a:r>
              <a:rPr lang="en-US" sz="2600" dirty="0" smtClean="0"/>
              <a:t>the UK, Canada</a:t>
            </a:r>
            <a:r>
              <a:rPr lang="en-US" sz="2600" dirty="0"/>
              <a:t>, Germany and France</a:t>
            </a:r>
            <a:r>
              <a:rPr lang="en-US" sz="2600" dirty="0" smtClean="0"/>
              <a:t>.</a:t>
            </a:r>
          </a:p>
          <a:p>
            <a:pPr marL="0" indent="0">
              <a:buNone/>
            </a:pPr>
            <a:endParaRPr lang="en-US" sz="2800" dirty="0" smtClean="0"/>
          </a:p>
          <a:p>
            <a:r>
              <a:rPr lang="en-US" sz="2800" dirty="0" smtClean="0"/>
              <a:t>Same for </a:t>
            </a:r>
            <a:r>
              <a:rPr lang="en-US" sz="2800" u="sng" dirty="0" smtClean="0"/>
              <a:t>low-paid jobs</a:t>
            </a:r>
            <a:r>
              <a:rPr lang="en-US" sz="2800" dirty="0" smtClean="0"/>
              <a:t>: changes in share, average wage, and dispersion below the low-wage threshold</a:t>
            </a:r>
            <a:endParaRPr lang="en-US" sz="2800" dirty="0" smtClean="0"/>
          </a:p>
          <a:p>
            <a:pPr marL="0" indent="0">
              <a:buNone/>
            </a:pPr>
            <a:endParaRPr lang="en-US" sz="2800" dirty="0" smtClean="0"/>
          </a:p>
          <a:p>
            <a:endParaRPr lang="en-US" sz="2000" dirty="0"/>
          </a:p>
        </p:txBody>
      </p:sp>
    </p:spTree>
    <p:extLst>
      <p:ext uri="{BB962C8B-B14F-4D97-AF65-F5344CB8AC3E}">
        <p14:creationId xmlns:p14="http://schemas.microsoft.com/office/powerpoint/2010/main" val="19633878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fontScale="85000" lnSpcReduction="10000"/>
          </a:bodyPr>
          <a:lstStyle/>
          <a:p>
            <a:pPr marL="0" indent="0">
              <a:buNone/>
            </a:pPr>
            <a:r>
              <a:rPr lang="en-US" b="1" dirty="0" smtClean="0"/>
              <a:t>Institutional Case Studies: </a:t>
            </a:r>
          </a:p>
          <a:p>
            <a:r>
              <a:rPr lang="en-US" dirty="0" smtClean="0"/>
              <a:t>What are the </a:t>
            </a:r>
            <a:r>
              <a:rPr lang="en-US" b="1" dirty="0" smtClean="0"/>
              <a:t>institutional </a:t>
            </a:r>
            <a:r>
              <a:rPr lang="en-US" b="1" dirty="0"/>
              <a:t>determinants </a:t>
            </a:r>
            <a:r>
              <a:rPr lang="en-US" dirty="0"/>
              <a:t>of good job </a:t>
            </a:r>
            <a:r>
              <a:rPr lang="en-US" dirty="0" smtClean="0"/>
              <a:t>performance/ worker bargaining power? </a:t>
            </a:r>
          </a:p>
          <a:p>
            <a:r>
              <a:rPr lang="en-US" dirty="0" smtClean="0"/>
              <a:t>Case Studies: effects on worker bargaining power of </a:t>
            </a:r>
          </a:p>
          <a:p>
            <a:pPr marL="0" indent="0">
              <a:buNone/>
            </a:pPr>
            <a:endParaRPr lang="en-US" dirty="0" smtClean="0"/>
          </a:p>
          <a:p>
            <a:pPr marL="514350" indent="-514350">
              <a:buAutoNum type="alphaLcParenR"/>
            </a:pPr>
            <a:r>
              <a:rPr lang="en-US" dirty="0"/>
              <a:t>w</a:t>
            </a:r>
            <a:r>
              <a:rPr lang="en-US" dirty="0" smtClean="0"/>
              <a:t>age setting institutions (unions/min wage)</a:t>
            </a:r>
          </a:p>
          <a:p>
            <a:pPr marL="514350" indent="-514350">
              <a:buAutoNum type="alphaLcParenR"/>
            </a:pPr>
            <a:r>
              <a:rPr lang="en-US" dirty="0" smtClean="0"/>
              <a:t>PLMIs (UI, EPL…)</a:t>
            </a:r>
          </a:p>
          <a:p>
            <a:pPr marL="514350" indent="-514350">
              <a:buAutoNum type="alphaLcParenR"/>
            </a:pPr>
            <a:r>
              <a:rPr lang="en-US" dirty="0" smtClean="0"/>
              <a:t>the social wage</a:t>
            </a:r>
          </a:p>
          <a:p>
            <a:pPr marL="514350" indent="-514350">
              <a:buAutoNum type="alphaLcParenR"/>
            </a:pPr>
            <a:r>
              <a:rPr lang="en-US" dirty="0" smtClean="0"/>
              <a:t>product market regulations and firm-driven employment restructuring</a:t>
            </a:r>
          </a:p>
          <a:p>
            <a:pPr marL="514350" indent="-514350">
              <a:buAutoNum type="alphaLcParenR"/>
            </a:pPr>
            <a:r>
              <a:rPr lang="en-US" dirty="0" smtClean="0"/>
              <a:t>trade and outsourcing </a:t>
            </a:r>
          </a:p>
          <a:p>
            <a:pPr marL="514350" indent="-514350">
              <a:buAutoNum type="alphaLcParenR"/>
            </a:pPr>
            <a:r>
              <a:rPr lang="en-US" dirty="0" err="1" smtClean="0"/>
              <a:t>Financialization</a:t>
            </a:r>
            <a:r>
              <a:rPr lang="en-US" dirty="0"/>
              <a:t>:</a:t>
            </a:r>
            <a:r>
              <a:rPr lang="en-US" dirty="0" smtClean="0"/>
              <a:t> of corporate decision making; worker/consumer/student debt</a:t>
            </a:r>
          </a:p>
        </p:txBody>
      </p:sp>
    </p:spTree>
    <p:extLst>
      <p:ext uri="{BB962C8B-B14F-4D97-AF65-F5344CB8AC3E}">
        <p14:creationId xmlns:p14="http://schemas.microsoft.com/office/powerpoint/2010/main" val="3039762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1. The Problem in 8 Dimensions (Slides)</a:t>
            </a:r>
            <a:endParaRPr lang="en-US" sz="3200" b="1" dirty="0"/>
          </a:p>
        </p:txBody>
      </p:sp>
      <p:sp>
        <p:nvSpPr>
          <p:cNvPr id="3" name="Content Placeholder 2"/>
          <p:cNvSpPr>
            <a:spLocks noGrp="1"/>
          </p:cNvSpPr>
          <p:nvPr>
            <p:ph idx="1"/>
          </p:nvPr>
        </p:nvSpPr>
        <p:spPr>
          <a:xfrm>
            <a:off x="457200" y="1371600"/>
            <a:ext cx="8229600" cy="4754563"/>
          </a:xfrm>
        </p:spPr>
        <p:txBody>
          <a:bodyPr/>
          <a:lstStyle/>
          <a:p>
            <a:r>
              <a:rPr lang="en-US" dirty="0" smtClean="0"/>
              <a:t>A spectacular distributional regime change, from shared to unshared growth</a:t>
            </a:r>
          </a:p>
          <a:p>
            <a:pPr lvl="1"/>
            <a:r>
              <a:rPr lang="en-US" dirty="0" smtClean="0"/>
              <a:t>Date of the revolution: about 1980</a:t>
            </a:r>
          </a:p>
          <a:p>
            <a:pPr lvl="1"/>
            <a:r>
              <a:rPr lang="en-US" dirty="0" smtClean="0"/>
              <a:t> Top Incomes: </a:t>
            </a:r>
            <a:r>
              <a:rPr lang="en-US" dirty="0" err="1" smtClean="0"/>
              <a:t>take-off</a:t>
            </a:r>
            <a:r>
              <a:rPr lang="en-US" dirty="0" smtClean="0"/>
              <a:t> in both income shares and real incomes</a:t>
            </a:r>
          </a:p>
          <a:p>
            <a:pPr lvl="1"/>
            <a:r>
              <a:rPr lang="en-US" dirty="0" smtClean="0"/>
              <a:t>The rest: stability or decline in shares and $$</a:t>
            </a:r>
          </a:p>
          <a:p>
            <a:pPr lvl="1"/>
            <a:r>
              <a:rPr lang="en-US" dirty="0" smtClean="0"/>
              <a:t>Income and compensation decouples from productivity growth</a:t>
            </a:r>
          </a:p>
          <a:p>
            <a:pPr lvl="1"/>
            <a:r>
              <a:rPr lang="en-US" dirty="0" smtClean="0"/>
              <a:t>US </a:t>
            </a:r>
            <a:r>
              <a:rPr lang="en-US" dirty="0" err="1" smtClean="0"/>
              <a:t>exceptionalism</a:t>
            </a:r>
            <a:r>
              <a:rPr lang="en-US" dirty="0" smtClean="0"/>
              <a:t> (excepting the UK…)</a:t>
            </a:r>
            <a:endParaRPr lang="en-US" dirty="0"/>
          </a:p>
        </p:txBody>
      </p:sp>
    </p:spTree>
    <p:extLst>
      <p:ext uri="{BB962C8B-B14F-4D97-AF65-F5344CB8AC3E}">
        <p14:creationId xmlns:p14="http://schemas.microsoft.com/office/powerpoint/2010/main" val="1222310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smtClean="0"/>
              <a:t>The Measurement of ‘Decent jobs’</a:t>
            </a:r>
            <a:endParaRPr lang="en-US" sz="3200" b="1" dirty="0"/>
          </a:p>
        </p:txBody>
      </p:sp>
      <p:sp>
        <p:nvSpPr>
          <p:cNvPr id="3" name="Content Placeholder 2"/>
          <p:cNvSpPr>
            <a:spLocks noGrp="1"/>
          </p:cNvSpPr>
          <p:nvPr>
            <p:ph idx="1"/>
          </p:nvPr>
        </p:nvSpPr>
        <p:spPr>
          <a:xfrm>
            <a:off x="457200" y="1600200"/>
            <a:ext cx="8229600" cy="4525964"/>
          </a:xfrm>
        </p:spPr>
        <p:txBody>
          <a:bodyPr>
            <a:normAutofit fontScale="92500"/>
          </a:bodyPr>
          <a:lstStyle/>
          <a:p>
            <a:r>
              <a:rPr lang="en-US" dirty="0" smtClean="0"/>
              <a:t>The</a:t>
            </a:r>
            <a:r>
              <a:rPr lang="en-US" dirty="0" smtClean="0"/>
              <a:t> </a:t>
            </a:r>
            <a:r>
              <a:rPr lang="en-US" dirty="0"/>
              <a:t>“decent jobs” indicator is a measure of employment quality, and to facilitate cross-country analysis with national household survey data, it is limited to the </a:t>
            </a:r>
            <a:r>
              <a:rPr lang="en-US" u="sng" dirty="0"/>
              <a:t>adequacy of wages and hours worked.</a:t>
            </a:r>
            <a:r>
              <a:rPr lang="en-US" dirty="0"/>
              <a:t> </a:t>
            </a:r>
            <a:endParaRPr lang="en-US" dirty="0" smtClean="0"/>
          </a:p>
          <a:p>
            <a:endParaRPr lang="en-US" dirty="0"/>
          </a:p>
          <a:p>
            <a:r>
              <a:rPr lang="en-US" dirty="0" smtClean="0"/>
              <a:t>It </a:t>
            </a:r>
            <a:r>
              <a:rPr lang="en-US" dirty="0"/>
              <a:t>defines a “decent job” as one in which the worker is paid above the conventional low wage threshold and has adequate hours of work. </a:t>
            </a:r>
            <a:endParaRPr lang="en-US" dirty="0" smtClean="0"/>
          </a:p>
        </p:txBody>
      </p:sp>
    </p:spTree>
    <p:extLst>
      <p:ext uri="{BB962C8B-B14F-4D97-AF65-F5344CB8AC3E}">
        <p14:creationId xmlns:p14="http://schemas.microsoft.com/office/powerpoint/2010/main" val="4095775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smtClean="0"/>
              <a:t>The Baseline Low-Wage Threshold</a:t>
            </a:r>
            <a:endParaRPr lang="en-US" sz="3200" b="1" dirty="0"/>
          </a:p>
        </p:txBody>
      </p:sp>
      <p:sp>
        <p:nvSpPr>
          <p:cNvPr id="3" name="Content Placeholder 2"/>
          <p:cNvSpPr>
            <a:spLocks noGrp="1"/>
          </p:cNvSpPr>
          <p:nvPr>
            <p:ph idx="1"/>
          </p:nvPr>
        </p:nvSpPr>
        <p:spPr>
          <a:xfrm>
            <a:off x="457200" y="1219200"/>
            <a:ext cx="8229600" cy="5410200"/>
          </a:xfrm>
        </p:spPr>
        <p:txBody>
          <a:bodyPr>
            <a:normAutofit/>
          </a:bodyPr>
          <a:lstStyle/>
          <a:p>
            <a:r>
              <a:rPr lang="en-US" dirty="0"/>
              <a:t>The </a:t>
            </a:r>
            <a:r>
              <a:rPr lang="en-US" dirty="0" smtClean="0"/>
              <a:t>baseline low</a:t>
            </a:r>
            <a:r>
              <a:rPr lang="en-US" dirty="0"/>
              <a:t>-wage threshold is the same as used by the OECD: </a:t>
            </a:r>
            <a:r>
              <a:rPr lang="en-US" i="1" dirty="0"/>
              <a:t>2/3 of the full-time median wage</a:t>
            </a:r>
            <a:r>
              <a:rPr lang="en-US" dirty="0"/>
              <a:t>. </a:t>
            </a:r>
            <a:endParaRPr lang="en-US" dirty="0" smtClean="0"/>
          </a:p>
          <a:p>
            <a:pPr lvl="1"/>
            <a:r>
              <a:rPr lang="en-US" dirty="0" smtClean="0"/>
              <a:t>It </a:t>
            </a:r>
            <a:r>
              <a:rPr lang="en-US" dirty="0"/>
              <a:t>is therefore a relative measure, one that is sensitive to the wage distribution of each </a:t>
            </a:r>
            <a:r>
              <a:rPr lang="en-US" dirty="0" smtClean="0"/>
              <a:t>country</a:t>
            </a:r>
          </a:p>
          <a:p>
            <a:pPr lvl="1"/>
            <a:r>
              <a:rPr lang="en-US" dirty="0" smtClean="0"/>
              <a:t>But assumes that the “socially inclusive” relative wage is the same </a:t>
            </a:r>
          </a:p>
          <a:p>
            <a:pPr lvl="1"/>
            <a:r>
              <a:rPr lang="en-US" dirty="0"/>
              <a:t>P</a:t>
            </a:r>
            <a:r>
              <a:rPr lang="en-US" dirty="0" smtClean="0"/>
              <a:t>roblem of the social wage: the US should have a HIGHER market wage, especially lower in the distribution where employment-related benefits are fewer/absent). </a:t>
            </a:r>
          </a:p>
          <a:p>
            <a:pPr marL="0" indent="0">
              <a:buNone/>
            </a:pPr>
            <a:endParaRPr lang="en-US"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37962490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Autofit/>
          </a:bodyPr>
          <a:lstStyle/>
          <a:p>
            <a:r>
              <a:rPr lang="en-US" sz="3200" b="1" dirty="0" smtClean="0"/>
              <a:t>Our preferred wage threshold </a:t>
            </a:r>
            <a:r>
              <a:rPr lang="en-US" sz="3200" b="1" dirty="0" smtClean="0"/>
              <a:t>is </a:t>
            </a:r>
            <a:r>
              <a:rPr lang="en-US" sz="3200" b="1" dirty="0" smtClean="0"/>
              <a:t>one that reflects growing inequality</a:t>
            </a:r>
            <a:endParaRPr lang="en-US" sz="3200" b="1" dirty="0"/>
          </a:p>
        </p:txBody>
      </p:sp>
      <p:sp>
        <p:nvSpPr>
          <p:cNvPr id="3" name="Content Placeholder 2"/>
          <p:cNvSpPr>
            <a:spLocks noGrp="1"/>
          </p:cNvSpPr>
          <p:nvPr>
            <p:ph idx="1"/>
          </p:nvPr>
        </p:nvSpPr>
        <p:spPr>
          <a:xfrm>
            <a:off x="457200" y="1600200"/>
            <a:ext cx="8229600" cy="4525963"/>
          </a:xfrm>
        </p:spPr>
        <p:txBody>
          <a:bodyPr>
            <a:normAutofit/>
          </a:bodyPr>
          <a:lstStyle/>
          <a:p>
            <a:r>
              <a:rPr lang="en-US" sz="2800" dirty="0"/>
              <a:t>But under conditions of growing wage inequality and stagnant or declining median hourly pay, the </a:t>
            </a:r>
            <a:r>
              <a:rPr lang="en-US" sz="2800" u="sng" dirty="0"/>
              <a:t>average</a:t>
            </a:r>
            <a:r>
              <a:rPr lang="en-US" sz="2800" dirty="0"/>
              <a:t> full-time wage would likely be a better reference point for what is a socially acceptable wage. </a:t>
            </a:r>
            <a:endParaRPr lang="en-US" sz="2800" dirty="0" smtClean="0"/>
          </a:p>
          <a:p>
            <a:pPr marL="0" indent="0">
              <a:buNone/>
            </a:pPr>
            <a:endParaRPr lang="en-US" sz="2800" dirty="0" smtClean="0"/>
          </a:p>
          <a:p>
            <a:r>
              <a:rPr lang="en-US" sz="2800" dirty="0" smtClean="0"/>
              <a:t>But due to top-coding issues, we </a:t>
            </a:r>
            <a:r>
              <a:rPr lang="en-US" sz="2800" dirty="0" smtClean="0"/>
              <a:t>will also use 1</a:t>
            </a:r>
            <a:r>
              <a:rPr lang="en-US" sz="2800" dirty="0" smtClean="0"/>
              <a:t>/3 of the 90</a:t>
            </a:r>
            <a:r>
              <a:rPr lang="en-US" sz="2800" baseline="30000" dirty="0" smtClean="0"/>
              <a:t>th</a:t>
            </a:r>
            <a:r>
              <a:rPr lang="en-US" sz="2800" dirty="0" smtClean="0"/>
              <a:t> percentile wage (thanks to John Schmitt for this suggestion). </a:t>
            </a:r>
            <a:endParaRPr lang="en-US" sz="2800" dirty="0"/>
          </a:p>
        </p:txBody>
      </p:sp>
    </p:spTree>
    <p:extLst>
      <p:ext uri="{BB962C8B-B14F-4D97-AF65-F5344CB8AC3E}">
        <p14:creationId xmlns:p14="http://schemas.microsoft.com/office/powerpoint/2010/main" val="306410306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Anecdotal Evidence: What’s a decent wage threshold for the US (and other rich countries?)</a:t>
            </a:r>
            <a:endParaRPr lang="en-US" sz="2800" b="1" dirty="0"/>
          </a:p>
        </p:txBody>
      </p:sp>
      <p:sp>
        <p:nvSpPr>
          <p:cNvPr id="3" name="Content Placeholder 2"/>
          <p:cNvSpPr>
            <a:spLocks noGrp="1"/>
          </p:cNvSpPr>
          <p:nvPr>
            <p:ph idx="1"/>
          </p:nvPr>
        </p:nvSpPr>
        <p:spPr/>
        <p:txBody>
          <a:bodyPr/>
          <a:lstStyle/>
          <a:p>
            <a:r>
              <a:rPr lang="en-US" dirty="0" smtClean="0"/>
              <a:t>Fast food wage movement: $15</a:t>
            </a:r>
          </a:p>
          <a:p>
            <a:endParaRPr lang="en-US" dirty="0"/>
          </a:p>
          <a:p>
            <a:r>
              <a:rPr lang="en-US" dirty="0" smtClean="0"/>
              <a:t>National Low Income Housing Coalition study</a:t>
            </a:r>
          </a:p>
          <a:p>
            <a:pPr lvl="1"/>
            <a:r>
              <a:rPr lang="en-US" dirty="0" smtClean="0"/>
              <a:t>Wage required for a modest 2 bedroom apartment for a full time (40 hours, 52 weeks) worker with total housing costs at no more than  30% of total income : $19.35</a:t>
            </a:r>
          </a:p>
          <a:p>
            <a:pPr lvl="1"/>
            <a:r>
              <a:rPr lang="en-US" dirty="0" smtClean="0"/>
              <a:t>For a modest 1 bedroom: $15.50</a:t>
            </a:r>
            <a:endParaRPr lang="en-US" dirty="0"/>
          </a:p>
        </p:txBody>
      </p:sp>
    </p:spTree>
    <p:extLst>
      <p:ext uri="{BB962C8B-B14F-4D97-AF65-F5344CB8AC3E}">
        <p14:creationId xmlns:p14="http://schemas.microsoft.com/office/powerpoint/2010/main" val="1591903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Hourly Wage </a:t>
            </a:r>
            <a:r>
              <a:rPr lang="en-GB" sz="2800" b="1" dirty="0"/>
              <a:t>N</a:t>
            </a:r>
            <a:r>
              <a:rPr lang="en-GB" sz="2800" b="1" dirty="0" smtClean="0"/>
              <a:t>eeded to Afford a </a:t>
            </a:r>
            <a:br>
              <a:rPr lang="en-GB" sz="2800" b="1" dirty="0" smtClean="0"/>
            </a:br>
            <a:r>
              <a:rPr lang="en-GB" sz="2800" b="1" dirty="0" smtClean="0"/>
              <a:t>Two-Bedroom Apartment</a:t>
            </a:r>
            <a:endParaRPr lang="en-GB" sz="2800" b="1" dirty="0"/>
          </a:p>
        </p:txBody>
      </p:sp>
      <p:pic>
        <p:nvPicPr>
          <p:cNvPr id="4" name="Picture 3"/>
          <p:cNvPicPr>
            <a:picLocks noChangeAspect="1"/>
          </p:cNvPicPr>
          <p:nvPr/>
        </p:nvPicPr>
        <p:blipFill>
          <a:blip r:embed="rId2"/>
          <a:stretch>
            <a:fillRect/>
          </a:stretch>
        </p:blipFill>
        <p:spPr>
          <a:xfrm>
            <a:off x="970186" y="1526713"/>
            <a:ext cx="7205237" cy="5170401"/>
          </a:xfrm>
          <a:prstGeom prst="rect">
            <a:avLst/>
          </a:prstGeom>
        </p:spPr>
      </p:pic>
      <p:sp>
        <p:nvSpPr>
          <p:cNvPr id="5" name="TextBox 4"/>
          <p:cNvSpPr txBox="1"/>
          <p:nvPr/>
        </p:nvSpPr>
        <p:spPr>
          <a:xfrm>
            <a:off x="1061396" y="6357772"/>
            <a:ext cx="2450536" cy="276999"/>
          </a:xfrm>
          <a:prstGeom prst="rect">
            <a:avLst/>
          </a:prstGeom>
          <a:noFill/>
        </p:spPr>
        <p:txBody>
          <a:bodyPr wrap="none" rtlCol="0">
            <a:spAutoFit/>
          </a:bodyPr>
          <a:lstStyle/>
          <a:p>
            <a:r>
              <a:rPr lang="en-GB" sz="1200" dirty="0" smtClean="0"/>
              <a:t>Source: </a:t>
            </a:r>
            <a:r>
              <a:rPr lang="en-GB" sz="1200" dirty="0" smtClean="0"/>
              <a:t>NLIHC, </a:t>
            </a:r>
            <a:r>
              <a:rPr lang="en-GB" sz="1200" dirty="0" smtClean="0">
                <a:hlinkClick r:id="rId3"/>
              </a:rPr>
              <a:t>“Out of Reach”, 2015</a:t>
            </a:r>
            <a:endParaRPr lang="en-GB" sz="1200" dirty="0"/>
          </a:p>
        </p:txBody>
      </p:sp>
    </p:spTree>
    <p:extLst>
      <p:ext uri="{BB962C8B-B14F-4D97-AF65-F5344CB8AC3E}">
        <p14:creationId xmlns:p14="http://schemas.microsoft.com/office/powerpoint/2010/main" val="213938165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b="1" dirty="0" smtClean="0"/>
              <a:t>Adequate Hours</a:t>
            </a:r>
            <a:endParaRPr lang="en-US" sz="3600" b="1" dirty="0"/>
          </a:p>
        </p:txBody>
      </p:sp>
      <p:sp>
        <p:nvSpPr>
          <p:cNvPr id="3" name="Content Placeholder 2"/>
          <p:cNvSpPr>
            <a:spLocks noGrp="1"/>
          </p:cNvSpPr>
          <p:nvPr>
            <p:ph idx="1"/>
          </p:nvPr>
        </p:nvSpPr>
        <p:spPr>
          <a:xfrm>
            <a:off x="457200" y="1219200"/>
            <a:ext cx="8229600" cy="5105400"/>
          </a:xfrm>
        </p:spPr>
        <p:txBody>
          <a:bodyPr>
            <a:normAutofit fontScale="85000" lnSpcReduction="10000"/>
          </a:bodyPr>
          <a:lstStyle/>
          <a:p>
            <a:r>
              <a:rPr lang="en-US" dirty="0"/>
              <a:t>Decent employment also requires adequate hours of work, and an appropriate indicator is available from the household surveys of many countries. </a:t>
            </a:r>
            <a:endParaRPr lang="en-US" dirty="0" smtClean="0"/>
          </a:p>
          <a:p>
            <a:pPr marL="0" indent="0">
              <a:buNone/>
            </a:pPr>
            <a:endParaRPr lang="en-US" dirty="0" smtClean="0"/>
          </a:p>
          <a:p>
            <a:r>
              <a:rPr lang="en-US" dirty="0" smtClean="0"/>
              <a:t>Some </a:t>
            </a:r>
            <a:r>
              <a:rPr lang="en-US" dirty="0"/>
              <a:t>workers prefer part-time jobs, so our second criterion for a decent job is that working less than a full-time weekly work schedule is voluntary. </a:t>
            </a:r>
            <a:endParaRPr lang="en-US" dirty="0" smtClean="0"/>
          </a:p>
          <a:p>
            <a:pPr marL="0" indent="0">
              <a:buNone/>
            </a:pPr>
            <a:endParaRPr lang="en-US" dirty="0" smtClean="0"/>
          </a:p>
          <a:p>
            <a:r>
              <a:rPr lang="en-US" dirty="0" smtClean="0"/>
              <a:t>So </a:t>
            </a:r>
            <a:r>
              <a:rPr lang="en-US" dirty="0"/>
              <a:t>in addition to not paying low wages, a worker has a decent job if he/she is not working involuntarily part-time (or as the household surveys put it, “part-time for economic reasons”). </a:t>
            </a:r>
          </a:p>
          <a:p>
            <a:endParaRPr lang="en-US" dirty="0"/>
          </a:p>
        </p:txBody>
      </p:sp>
    </p:spTree>
    <p:extLst>
      <p:ext uri="{BB962C8B-B14F-4D97-AF65-F5344CB8AC3E}">
        <p14:creationId xmlns:p14="http://schemas.microsoft.com/office/powerpoint/2010/main" val="270607709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smtClean="0"/>
              <a:t>Preliminary Results</a:t>
            </a:r>
            <a:endParaRPr lang="en-US" sz="3200" b="1" dirty="0"/>
          </a:p>
        </p:txBody>
      </p:sp>
      <p:sp>
        <p:nvSpPr>
          <p:cNvPr id="3" name="Content Placeholder 2"/>
          <p:cNvSpPr>
            <a:spLocks noGrp="1"/>
          </p:cNvSpPr>
          <p:nvPr>
            <p:ph idx="1"/>
          </p:nvPr>
        </p:nvSpPr>
        <p:spPr>
          <a:xfrm>
            <a:off x="457200" y="1371600"/>
            <a:ext cx="8229600" cy="5257800"/>
          </a:xfrm>
        </p:spPr>
        <p:txBody>
          <a:bodyPr>
            <a:normAutofit/>
          </a:bodyPr>
          <a:lstStyle/>
          <a:p>
            <a:pPr marL="0" indent="0">
              <a:buNone/>
            </a:pPr>
            <a:r>
              <a:rPr lang="en-US" sz="2400" dirty="0" smtClean="0"/>
              <a:t>1. Low wage thresholds (what’s a “low wage”?)</a:t>
            </a:r>
          </a:p>
          <a:p>
            <a:pPr lvl="1"/>
            <a:r>
              <a:rPr lang="en-US" sz="2400" dirty="0" smtClean="0"/>
              <a:t>2/3 median F-T wage for prime age workers?</a:t>
            </a:r>
          </a:p>
          <a:p>
            <a:pPr lvl="1"/>
            <a:r>
              <a:rPr lang="en-US" sz="2400" dirty="0" smtClean="0"/>
              <a:t>Mean for all workers?</a:t>
            </a:r>
          </a:p>
          <a:p>
            <a:pPr lvl="1"/>
            <a:r>
              <a:rPr lang="en-US" sz="2400" dirty="0" smtClean="0"/>
              <a:t>1/3 of the 90</a:t>
            </a:r>
            <a:r>
              <a:rPr lang="en-US" sz="2400" baseline="30000" dirty="0" smtClean="0"/>
              <a:t>th</a:t>
            </a:r>
            <a:r>
              <a:rPr lang="en-US" sz="2400" dirty="0" smtClean="0"/>
              <a:t> percentile wage?</a:t>
            </a:r>
          </a:p>
          <a:p>
            <a:pPr marL="457200" lvl="1" indent="0">
              <a:buNone/>
            </a:pPr>
            <a:endParaRPr lang="en-US" sz="2400" dirty="0" smtClean="0"/>
          </a:p>
          <a:p>
            <a:pPr marL="0" indent="0">
              <a:buNone/>
            </a:pPr>
            <a:r>
              <a:rPr lang="en-US" sz="2400" dirty="0" smtClean="0"/>
              <a:t>2. Decent Job rates using the median for P-A workers (per </a:t>
            </a:r>
            <a:r>
              <a:rPr lang="en-US" sz="2400" b="1" dirty="0" smtClean="0"/>
              <a:t>EMPL</a:t>
            </a:r>
            <a:r>
              <a:rPr lang="en-US" sz="2400" dirty="0" smtClean="0"/>
              <a:t>, LF, POP)</a:t>
            </a:r>
          </a:p>
          <a:p>
            <a:pPr marL="0" indent="0">
              <a:buNone/>
            </a:pPr>
            <a:endParaRPr lang="en-US" sz="2400" dirty="0" smtClean="0"/>
          </a:p>
          <a:p>
            <a:pPr marL="0" indent="0">
              <a:buNone/>
            </a:pPr>
            <a:r>
              <a:rPr lang="en-US" sz="2400" dirty="0" smtClean="0"/>
              <a:t>3. Growth </a:t>
            </a:r>
            <a:r>
              <a:rPr lang="en-US" sz="2400" dirty="0" smtClean="0"/>
              <a:t>and Employment</a:t>
            </a:r>
          </a:p>
          <a:p>
            <a:pPr marL="0" indent="0">
              <a:buNone/>
            </a:pPr>
            <a:endParaRPr lang="en-US" sz="2400" dirty="0" smtClean="0"/>
          </a:p>
          <a:p>
            <a:pPr marL="0" indent="0">
              <a:buNone/>
            </a:pPr>
            <a:r>
              <a:rPr lang="en-US" sz="2400" dirty="0" smtClean="0"/>
              <a:t>	</a:t>
            </a:r>
            <a:r>
              <a:rPr lang="en-US" sz="2400" dirty="0" smtClean="0">
                <a:sym typeface="Wingdings"/>
              </a:rPr>
              <a:t></a:t>
            </a:r>
            <a:r>
              <a:rPr lang="en-US" sz="2400" dirty="0" smtClean="0"/>
              <a:t> </a:t>
            </a:r>
            <a:r>
              <a:rPr lang="en-US" sz="2400" dirty="0" smtClean="0"/>
              <a:t>Growth and Decent Jobs</a:t>
            </a:r>
          </a:p>
          <a:p>
            <a:pPr marL="0" indent="0">
              <a:buNone/>
            </a:pPr>
            <a:r>
              <a:rPr lang="en-US" sz="2400" dirty="0"/>
              <a:t>	</a:t>
            </a:r>
          </a:p>
        </p:txBody>
      </p:sp>
    </p:spTree>
    <p:extLst>
      <p:ext uri="{BB962C8B-B14F-4D97-AF65-F5344CB8AC3E}">
        <p14:creationId xmlns:p14="http://schemas.microsoft.com/office/powerpoint/2010/main" val="265485375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928710985"/>
              </p:ext>
            </p:extLst>
          </p:nvPr>
        </p:nvGraphicFramePr>
        <p:xfrm>
          <a:off x="609600" y="366889"/>
          <a:ext cx="7924800" cy="539891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838200" y="5791200"/>
            <a:ext cx="5638800" cy="646331"/>
          </a:xfrm>
          <a:prstGeom prst="rect">
            <a:avLst/>
          </a:prstGeom>
          <a:noFill/>
        </p:spPr>
        <p:txBody>
          <a:bodyPr wrap="square" rtlCol="0">
            <a:spAutoFit/>
          </a:bodyPr>
          <a:lstStyle/>
          <a:p>
            <a:r>
              <a:rPr lang="en-US" dirty="0" smtClean="0"/>
              <a:t>Author’s calculations from CPS ORG data, available from the Center for Economic and Policy Research</a:t>
            </a:r>
            <a:endParaRPr lang="en-US" dirty="0"/>
          </a:p>
        </p:txBody>
      </p:sp>
    </p:spTree>
    <p:extLst>
      <p:ext uri="{BB962C8B-B14F-4D97-AF65-F5344CB8AC3E}">
        <p14:creationId xmlns:p14="http://schemas.microsoft.com/office/powerpoint/2010/main" val="27384195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988004986"/>
              </p:ext>
            </p:extLst>
          </p:nvPr>
        </p:nvGraphicFramePr>
        <p:xfrm>
          <a:off x="533400" y="914400"/>
          <a:ext cx="8153400" cy="502637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838200" y="6096000"/>
            <a:ext cx="6934200" cy="523220"/>
          </a:xfrm>
          <a:prstGeom prst="rect">
            <a:avLst/>
          </a:prstGeom>
          <a:noFill/>
        </p:spPr>
        <p:txBody>
          <a:bodyPr wrap="square" rtlCol="0">
            <a:spAutoFit/>
          </a:bodyPr>
          <a:lstStyle/>
          <a:p>
            <a:r>
              <a:rPr lang="en-US" sz="1400" dirty="0"/>
              <a:t>Author’s calculations from CPS ORG data, available from the Center for Economic and Policy Research</a:t>
            </a:r>
            <a:endParaRPr lang="en-US" sz="1400" dirty="0"/>
          </a:p>
        </p:txBody>
      </p:sp>
      <p:sp>
        <p:nvSpPr>
          <p:cNvPr id="3" name="TextBox 2"/>
          <p:cNvSpPr txBox="1"/>
          <p:nvPr/>
        </p:nvSpPr>
        <p:spPr>
          <a:xfrm>
            <a:off x="838200" y="381000"/>
            <a:ext cx="6858000" cy="707886"/>
          </a:xfrm>
          <a:prstGeom prst="rect">
            <a:avLst/>
          </a:prstGeom>
          <a:noFill/>
        </p:spPr>
        <p:txBody>
          <a:bodyPr wrap="square" rtlCol="0">
            <a:spAutoFit/>
          </a:bodyPr>
          <a:lstStyle/>
          <a:p>
            <a:pPr algn="ctr">
              <a:defRPr sz="1800" b="0" i="0" u="none" strike="noStrike" kern="1200" baseline="0">
                <a:solidFill>
                  <a:srgbClr val="000000"/>
                </a:solidFill>
                <a:latin typeface="Calibri"/>
                <a:ea typeface="Calibri"/>
                <a:cs typeface="Calibri"/>
              </a:defRPr>
            </a:pPr>
            <a:r>
              <a:rPr lang="en-US" sz="2000" b="1" dirty="0"/>
              <a:t>Alternative Low Wage Thresholds Using the Median </a:t>
            </a:r>
            <a:r>
              <a:rPr lang="en-US" sz="2000" b="1" dirty="0" smtClean="0"/>
              <a:t>Wage</a:t>
            </a:r>
          </a:p>
          <a:p>
            <a:pPr algn="ctr">
              <a:defRPr sz="1800" b="0" i="0" u="none" strike="noStrike" kern="1200" baseline="0">
                <a:solidFill>
                  <a:srgbClr val="000000"/>
                </a:solidFill>
                <a:latin typeface="Calibri"/>
                <a:ea typeface="Calibri"/>
                <a:cs typeface="Calibri"/>
              </a:defRPr>
            </a:pPr>
            <a:r>
              <a:rPr lang="en-US" sz="2000" b="1" dirty="0" smtClean="0"/>
              <a:t> (in 2014 dollars)</a:t>
            </a:r>
            <a:endParaRPr lang="en-US" sz="2000" b="1" dirty="0"/>
          </a:p>
        </p:txBody>
      </p:sp>
    </p:spTree>
    <p:extLst>
      <p:ext uri="{BB962C8B-B14F-4D97-AF65-F5344CB8AC3E}">
        <p14:creationId xmlns:p14="http://schemas.microsoft.com/office/powerpoint/2010/main" val="230333924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143125374"/>
              </p:ext>
            </p:extLst>
          </p:nvPr>
        </p:nvGraphicFramePr>
        <p:xfrm>
          <a:off x="533400" y="1219200"/>
          <a:ext cx="8410223"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90600" y="457200"/>
            <a:ext cx="7239000" cy="707886"/>
          </a:xfrm>
          <a:prstGeom prst="rect">
            <a:avLst/>
          </a:prstGeom>
          <a:noFill/>
        </p:spPr>
        <p:txBody>
          <a:bodyPr wrap="square" rtlCol="0">
            <a:spAutoFit/>
          </a:bodyPr>
          <a:lstStyle/>
          <a:p>
            <a:pPr algn="ctr">
              <a:defRPr sz="1200" b="0" i="0" u="none" strike="noStrike" kern="1200" baseline="0">
                <a:solidFill>
                  <a:srgbClr val="000000"/>
                </a:solidFill>
                <a:latin typeface="Calibri"/>
                <a:ea typeface="Calibri"/>
                <a:cs typeface="Calibri"/>
              </a:defRPr>
            </a:pPr>
            <a:r>
              <a:rPr lang="en-US" sz="2000" b="1" dirty="0"/>
              <a:t>Alternative Low Wage Thresholds Using the Mean </a:t>
            </a:r>
            <a:r>
              <a:rPr lang="en-US" sz="2000" b="1" dirty="0" smtClean="0"/>
              <a:t>Wage</a:t>
            </a:r>
          </a:p>
          <a:p>
            <a:pPr algn="ctr">
              <a:defRPr sz="1200" b="0" i="0" u="none" strike="noStrike" kern="1200" baseline="0">
                <a:solidFill>
                  <a:srgbClr val="000000"/>
                </a:solidFill>
                <a:latin typeface="Calibri"/>
                <a:ea typeface="Calibri"/>
                <a:cs typeface="Calibri"/>
              </a:defRPr>
            </a:pPr>
            <a:r>
              <a:rPr lang="en-US" sz="2000" b="1" dirty="0" smtClean="0"/>
              <a:t> </a:t>
            </a:r>
            <a:r>
              <a:rPr lang="en-US" sz="2000" b="1" dirty="0"/>
              <a:t>(in </a:t>
            </a:r>
            <a:r>
              <a:rPr lang="en-US" sz="2000" b="1" dirty="0" smtClean="0"/>
              <a:t>2014 dollars)</a:t>
            </a:r>
            <a:endParaRPr lang="en-US" sz="2000" b="1" dirty="0"/>
          </a:p>
        </p:txBody>
      </p:sp>
      <p:sp>
        <p:nvSpPr>
          <p:cNvPr id="5" name="TextBox 4"/>
          <p:cNvSpPr txBox="1"/>
          <p:nvPr/>
        </p:nvSpPr>
        <p:spPr>
          <a:xfrm>
            <a:off x="685800" y="6096000"/>
            <a:ext cx="7315200" cy="523220"/>
          </a:xfrm>
          <a:prstGeom prst="rect">
            <a:avLst/>
          </a:prstGeom>
          <a:noFill/>
        </p:spPr>
        <p:txBody>
          <a:bodyPr wrap="square" rtlCol="0">
            <a:spAutoFit/>
          </a:bodyPr>
          <a:lstStyle/>
          <a:p>
            <a:r>
              <a:rPr lang="en-US" sz="1400" dirty="0"/>
              <a:t>Author’s calculations from CPS ORG data, available from the Center for Economic and Policy Research</a:t>
            </a:r>
            <a:endParaRPr lang="en-US" sz="1400" dirty="0"/>
          </a:p>
        </p:txBody>
      </p:sp>
    </p:spTree>
    <p:extLst>
      <p:ext uri="{BB962C8B-B14F-4D97-AF65-F5344CB8AC3E}">
        <p14:creationId xmlns:p14="http://schemas.microsoft.com/office/powerpoint/2010/main" val="34083438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766"/>
            <a:ext cx="9144000" cy="1071322"/>
          </a:xfrm>
          <a:prstGeom prst="rect">
            <a:avLst/>
          </a:prstGeom>
          <a:noFill/>
          <a:ln w="6350" cmpd="sng">
            <a:solidFill>
              <a:schemeClr val="tx1">
                <a:lumMod val="50000"/>
                <a:lumOff val="50000"/>
              </a:schemeClr>
            </a:solidFill>
          </a:ln>
          <a:effectLst>
            <a:outerShdw blurRad="63500" dist="127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ln w="6350" cmpd="sng">
                <a:solidFill>
                  <a:srgbClr val="000000"/>
                </a:solidFill>
              </a:ln>
              <a:solidFill>
                <a:schemeClr val="tx2"/>
              </a:solidFill>
            </a:endParaRPr>
          </a:p>
        </p:txBody>
      </p:sp>
      <p:cxnSp>
        <p:nvCxnSpPr>
          <p:cNvPr id="10" name="Straight Connector 9"/>
          <p:cNvCxnSpPr/>
          <p:nvPr/>
        </p:nvCxnSpPr>
        <p:spPr>
          <a:xfrm>
            <a:off x="-74702" y="6593022"/>
            <a:ext cx="9627229"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descr="familyincome-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250" y="1081088"/>
            <a:ext cx="6047050" cy="5105437"/>
          </a:xfrm>
          <a:prstGeom prst="rect">
            <a:avLst/>
          </a:prstGeom>
        </p:spPr>
      </p:pic>
      <p:sp>
        <p:nvSpPr>
          <p:cNvPr id="6" name="TextBox 5"/>
          <p:cNvSpPr txBox="1"/>
          <p:nvPr/>
        </p:nvSpPr>
        <p:spPr>
          <a:xfrm>
            <a:off x="437443" y="211667"/>
            <a:ext cx="7831668" cy="523220"/>
          </a:xfrm>
          <a:prstGeom prst="rect">
            <a:avLst/>
          </a:prstGeom>
          <a:noFill/>
        </p:spPr>
        <p:txBody>
          <a:bodyPr wrap="square" rtlCol="0">
            <a:spAutoFit/>
          </a:bodyPr>
          <a:lstStyle/>
          <a:p>
            <a:pPr algn="ctr"/>
            <a:r>
              <a:rPr lang="en-US" sz="2800" b="1" dirty="0" smtClean="0"/>
              <a:t>The Great American U-Turn in Shared Wealth</a:t>
            </a:r>
            <a:endParaRPr lang="en-US" sz="2800" b="1"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7160269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 </a:t>
            </a:r>
            <a:r>
              <a:rPr lang="en-GB" sz="2400" b="1" dirty="0" smtClean="0"/>
              <a:t>Decent job/</a:t>
            </a:r>
            <a:r>
              <a:rPr lang="en-GB" sz="2400" b="1" dirty="0" err="1" smtClean="0"/>
              <a:t>empl</a:t>
            </a:r>
            <a:r>
              <a:rPr lang="en-GB" sz="2400" b="1" dirty="0" smtClean="0"/>
              <a:t> rates for total and prime age workers</a:t>
            </a:r>
            <a:endParaRPr lang="en-GB" sz="2400" b="1" dirty="0"/>
          </a:p>
        </p:txBody>
      </p:sp>
      <p:graphicFrame>
        <p:nvGraphicFramePr>
          <p:cNvPr id="4" name="Chart 3"/>
          <p:cNvGraphicFramePr>
            <a:graphicFrameLocks/>
          </p:cNvGraphicFramePr>
          <p:nvPr>
            <p:extLst>
              <p:ext uri="{D42A27DB-BD31-4B8C-83A1-F6EECF244321}">
                <p14:modId xmlns:p14="http://schemas.microsoft.com/office/powerpoint/2010/main" val="3704563051"/>
              </p:ext>
            </p:extLst>
          </p:nvPr>
        </p:nvGraphicFramePr>
        <p:xfrm>
          <a:off x="609600" y="1085850"/>
          <a:ext cx="7924800" cy="46863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3400" y="5943600"/>
            <a:ext cx="7772400" cy="523220"/>
          </a:xfrm>
          <a:prstGeom prst="rect">
            <a:avLst/>
          </a:prstGeom>
          <a:noFill/>
        </p:spPr>
        <p:txBody>
          <a:bodyPr wrap="square" rtlCol="0">
            <a:spAutoFit/>
          </a:bodyPr>
          <a:lstStyle/>
          <a:p>
            <a:r>
              <a:rPr lang="en-US" sz="1400" dirty="0" smtClean="0"/>
              <a:t>Decent jobs are defined as those not paid a low wage (&lt;2/3 of the median wage for full time workers and not working involuntarily part-time, using CPS-ORG data from CEPR (Washington DC).</a:t>
            </a:r>
            <a:endParaRPr lang="en-US" sz="1400" dirty="0"/>
          </a:p>
        </p:txBody>
      </p:sp>
    </p:spTree>
    <p:extLst>
      <p:ext uri="{BB962C8B-B14F-4D97-AF65-F5344CB8AC3E}">
        <p14:creationId xmlns:p14="http://schemas.microsoft.com/office/powerpoint/2010/main" val="29545611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000" b="1" dirty="0" smtClean="0"/>
              <a:t> Decent Job/employment rates </a:t>
            </a:r>
            <a:r>
              <a:rPr lang="en-GB" sz="2000" b="1" dirty="0" smtClean="0"/>
              <a:t>for 20-34 year olds</a:t>
            </a:r>
            <a:r>
              <a:rPr lang="en-GB" sz="2000" b="1" dirty="0" smtClean="0"/>
              <a:t>:</a:t>
            </a:r>
            <a:br>
              <a:rPr lang="en-GB" sz="2000" b="1" dirty="0" smtClean="0"/>
            </a:br>
            <a:r>
              <a:rPr lang="en-GB" sz="2000" b="1" dirty="0" smtClean="0"/>
              <a:t> </a:t>
            </a:r>
            <a:r>
              <a:rPr lang="en-GB" sz="2000" b="1" dirty="0" smtClean="0"/>
              <a:t>total, male and female, 1980-2014</a:t>
            </a:r>
            <a:endParaRPr lang="en-GB" sz="2000" b="1" dirty="0"/>
          </a:p>
        </p:txBody>
      </p:sp>
      <p:graphicFrame>
        <p:nvGraphicFramePr>
          <p:cNvPr id="4" name="Chart 3"/>
          <p:cNvGraphicFramePr>
            <a:graphicFrameLocks/>
          </p:cNvGraphicFramePr>
          <p:nvPr>
            <p:extLst>
              <p:ext uri="{D42A27DB-BD31-4B8C-83A1-F6EECF244321}">
                <p14:modId xmlns:p14="http://schemas.microsoft.com/office/powerpoint/2010/main" val="135785966"/>
              </p:ext>
            </p:extLst>
          </p:nvPr>
        </p:nvGraphicFramePr>
        <p:xfrm>
          <a:off x="609600" y="1085850"/>
          <a:ext cx="7924800" cy="46863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3400" y="5867400"/>
            <a:ext cx="8153400" cy="523220"/>
          </a:xfrm>
          <a:prstGeom prst="rect">
            <a:avLst/>
          </a:prstGeom>
          <a:noFill/>
        </p:spPr>
        <p:txBody>
          <a:bodyPr wrap="square" rtlCol="0">
            <a:spAutoFit/>
          </a:bodyPr>
          <a:lstStyle/>
          <a:p>
            <a:r>
              <a:rPr lang="en-US" sz="1400" dirty="0"/>
              <a:t>Decent jobs are defined as those not paid a low wage (&lt;2/3 of the median wage for full time workers and not working involuntarily part-time, using CPS-ORG data from CEPR (Washington DC).</a:t>
            </a:r>
            <a:endParaRPr lang="en-US" sz="1400" dirty="0"/>
          </a:p>
        </p:txBody>
      </p:sp>
    </p:spTree>
    <p:extLst>
      <p:ext uri="{BB962C8B-B14F-4D97-AF65-F5344CB8AC3E}">
        <p14:creationId xmlns:p14="http://schemas.microsoft.com/office/powerpoint/2010/main" val="175459515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normAutofit fontScale="90000"/>
          </a:bodyPr>
          <a:lstStyle/>
          <a:p>
            <a:pPr algn="ctr"/>
            <a:r>
              <a:rPr lang="en-GB" sz="2700" b="1" dirty="0" smtClean="0"/>
              <a:t>How </a:t>
            </a:r>
            <a:r>
              <a:rPr lang="en-GB" sz="2700" b="1" dirty="0" smtClean="0"/>
              <a:t>Does Economic </a:t>
            </a:r>
            <a:r>
              <a:rPr lang="en-GB" sz="2700" b="1" dirty="0" smtClean="0"/>
              <a:t>Growth Translate into Employment? </a:t>
            </a:r>
            <a:br>
              <a:rPr lang="en-GB" sz="2700" b="1" dirty="0" smtClean="0"/>
            </a:br>
            <a:r>
              <a:rPr lang="en-GB" sz="2700" b="1" dirty="0" smtClean="0"/>
              <a:t/>
            </a:r>
            <a:br>
              <a:rPr lang="en-GB" sz="2700" b="1" dirty="0" smtClean="0"/>
            </a:br>
            <a:r>
              <a:rPr lang="en-GB" sz="2700" b="1" dirty="0" smtClean="0"/>
              <a:t>Into Decent Jobs?</a:t>
            </a:r>
            <a:br>
              <a:rPr lang="en-GB" sz="2700" b="1" dirty="0" smtClean="0"/>
            </a:br>
            <a:r>
              <a:rPr lang="en-GB" b="1" dirty="0"/>
              <a:t/>
            </a:r>
            <a:br>
              <a:rPr lang="en-GB" b="1" dirty="0"/>
            </a:br>
            <a:r>
              <a:rPr lang="en-GB" b="1" dirty="0" smtClean="0"/>
              <a:t/>
            </a:r>
            <a:br>
              <a:rPr lang="en-GB" b="1" dirty="0" smtClean="0"/>
            </a:br>
            <a:r>
              <a:rPr lang="en-GB" b="1" dirty="0" smtClean="0"/>
              <a:t>[The results shown in slides 44-51 are our calculations using data from the National Income and Product Accounts (for output and the index of Industrial Production) and from the Bureau of </a:t>
            </a:r>
            <a:r>
              <a:rPr lang="en-GB" b="1" dirty="0" err="1" smtClean="0"/>
              <a:t>Labor</a:t>
            </a:r>
            <a:r>
              <a:rPr lang="en-GB" b="1" dirty="0" smtClean="0"/>
              <a:t> Statistics for the employment indicators]</a:t>
            </a:r>
            <a:endParaRPr lang="en-GB" b="1" dirty="0"/>
          </a:p>
        </p:txBody>
      </p:sp>
    </p:spTree>
    <p:extLst>
      <p:ext uri="{BB962C8B-B14F-4D97-AF65-F5344CB8AC3E}">
        <p14:creationId xmlns:p14="http://schemas.microsoft.com/office/powerpoint/2010/main" val="369402634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543800" cy="4800600"/>
          </a:xfrm>
          <a:prstGeom prst="rect">
            <a:avLst/>
          </a:prstGeom>
          <a:noFill/>
          <a:ln>
            <a:noFill/>
          </a:ln>
        </p:spPr>
      </p:pic>
      <p:sp>
        <p:nvSpPr>
          <p:cNvPr id="5" name="Rectangle 4"/>
          <p:cNvSpPr/>
          <p:nvPr/>
        </p:nvSpPr>
        <p:spPr>
          <a:xfrm>
            <a:off x="990600" y="152400"/>
            <a:ext cx="6934200" cy="707886"/>
          </a:xfrm>
          <a:prstGeom prst="rect">
            <a:avLst/>
          </a:prstGeom>
        </p:spPr>
        <p:txBody>
          <a:bodyPr wrap="square">
            <a:spAutoFit/>
          </a:bodyPr>
          <a:lstStyle/>
          <a:p>
            <a:r>
              <a:rPr lang="en-US" sz="2000" b="1" dirty="0"/>
              <a:t>Real GDP/hour and </a:t>
            </a:r>
            <a:r>
              <a:rPr lang="en-US" sz="2000" b="1" dirty="0" smtClean="0"/>
              <a:t>Decent Job </a:t>
            </a:r>
            <a:r>
              <a:rPr lang="en-US" sz="2000" b="1" dirty="0"/>
              <a:t>Rates for 20-34 year old high school graduates in the US and </a:t>
            </a:r>
            <a:r>
              <a:rPr lang="en-US" sz="2000" b="1" dirty="0" smtClean="0"/>
              <a:t>France since 1993</a:t>
            </a:r>
            <a:endParaRPr lang="en-US" sz="2000" b="1" dirty="0"/>
          </a:p>
        </p:txBody>
      </p:sp>
      <p:sp>
        <p:nvSpPr>
          <p:cNvPr id="3" name="TextBox 2"/>
          <p:cNvSpPr txBox="1"/>
          <p:nvPr/>
        </p:nvSpPr>
        <p:spPr>
          <a:xfrm>
            <a:off x="533400" y="5791200"/>
            <a:ext cx="8305800" cy="1015663"/>
          </a:xfrm>
          <a:prstGeom prst="rect">
            <a:avLst/>
          </a:prstGeom>
          <a:noFill/>
        </p:spPr>
        <p:txBody>
          <a:bodyPr wrap="square" rtlCol="0">
            <a:spAutoFit/>
          </a:bodyPr>
          <a:lstStyle/>
          <a:p>
            <a:r>
              <a:rPr lang="en-US" sz="1200" dirty="0" smtClean="0"/>
              <a:t>The adequate employment (or ‘decent job’) rate is measured as the share of employed wage and salary workers not paid a low wage and not working involuntarily part-time. “Low-wage” is defined as less than 2/3 of the median wage for full time workers. The data are the CPS-ORG, available from the Center for Economic and Policy Research. For details on the French adequate employment rate, see Howell and </a:t>
            </a:r>
            <a:r>
              <a:rPr lang="en-US" sz="1200" dirty="0" err="1" smtClean="0"/>
              <a:t>Okatenko</a:t>
            </a:r>
            <a:r>
              <a:rPr lang="en-US" sz="1200" dirty="0" smtClean="0"/>
              <a:t>, “By What Measure: A Comparison of French and US labor market performance with new indicators of employment adequacy</a:t>
            </a:r>
            <a:r>
              <a:rPr lang="en-US" sz="1200" i="1" dirty="0" smtClean="0"/>
              <a:t>, International Review of Applied Economics</a:t>
            </a:r>
            <a:r>
              <a:rPr lang="en-US" sz="1200" dirty="0" smtClean="0"/>
              <a:t>, May 2010)</a:t>
            </a:r>
            <a:endParaRPr lang="en-US" sz="1200" dirty="0"/>
          </a:p>
        </p:txBody>
      </p:sp>
    </p:spTree>
    <p:extLst>
      <p:ext uri="{BB962C8B-B14F-4D97-AF65-F5344CB8AC3E}">
        <p14:creationId xmlns:p14="http://schemas.microsoft.com/office/powerpoint/2010/main" val="3193360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400" b="1" dirty="0" smtClean="0"/>
              <a:t>Alternative </a:t>
            </a:r>
            <a:r>
              <a:rPr lang="en-GB" sz="2400" b="1" dirty="0" smtClean="0"/>
              <a:t>Employment Metrics</a:t>
            </a:r>
            <a:endParaRPr lang="en-GB" sz="2400" b="1" dirty="0"/>
          </a:p>
        </p:txBody>
      </p:sp>
      <p:graphicFrame>
        <p:nvGraphicFramePr>
          <p:cNvPr id="5" name="Chart 4"/>
          <p:cNvGraphicFramePr>
            <a:graphicFrameLocks/>
          </p:cNvGraphicFramePr>
          <p:nvPr>
            <p:extLst>
              <p:ext uri="{D42A27DB-BD31-4B8C-83A1-F6EECF244321}">
                <p14:modId xmlns:p14="http://schemas.microsoft.com/office/powerpoint/2010/main" val="3028586120"/>
              </p:ext>
            </p:extLst>
          </p:nvPr>
        </p:nvGraphicFramePr>
        <p:xfrm>
          <a:off x="381000" y="1089000"/>
          <a:ext cx="8763000" cy="515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631899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400" b="1" dirty="0" smtClean="0"/>
              <a:t> </a:t>
            </a:r>
            <a:r>
              <a:rPr lang="en-GB" sz="2400" b="1" dirty="0" smtClean="0"/>
              <a:t>Alternative Growth Metrics: GDP and </a:t>
            </a:r>
            <a:r>
              <a:rPr lang="en-GB" sz="2400" b="1" dirty="0" smtClean="0"/>
              <a:t>the</a:t>
            </a:r>
            <a:br>
              <a:rPr lang="en-GB" sz="2400" b="1" dirty="0" smtClean="0"/>
            </a:br>
            <a:r>
              <a:rPr lang="en-GB" sz="2400" b="1" dirty="0" smtClean="0"/>
              <a:t> </a:t>
            </a:r>
            <a:r>
              <a:rPr lang="en-GB" sz="2400" b="1" dirty="0" smtClean="0"/>
              <a:t>Industrial Production Index</a:t>
            </a:r>
            <a:endParaRPr lang="en-GB" sz="2400" b="1" dirty="0"/>
          </a:p>
        </p:txBody>
      </p:sp>
      <p:graphicFrame>
        <p:nvGraphicFramePr>
          <p:cNvPr id="4" name="Chart 3"/>
          <p:cNvGraphicFramePr>
            <a:graphicFrameLocks/>
          </p:cNvGraphicFramePr>
          <p:nvPr>
            <p:extLst>
              <p:ext uri="{D42A27DB-BD31-4B8C-83A1-F6EECF244321}">
                <p14:modId xmlns:p14="http://schemas.microsoft.com/office/powerpoint/2010/main" val="1539615514"/>
              </p:ext>
            </p:extLst>
          </p:nvPr>
        </p:nvGraphicFramePr>
        <p:xfrm>
          <a:off x="612000" y="1089000"/>
          <a:ext cx="8151000" cy="546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375269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39762"/>
          </a:xfrm>
        </p:spPr>
        <p:txBody>
          <a:bodyPr>
            <a:normAutofit/>
          </a:bodyPr>
          <a:lstStyle/>
          <a:p>
            <a:pPr algn="ctr"/>
            <a:r>
              <a:rPr lang="en-GB" sz="2400" b="1" dirty="0" smtClean="0"/>
              <a:t>FTE </a:t>
            </a:r>
            <a:r>
              <a:rPr lang="en-GB" sz="2400" b="1" dirty="0" smtClean="0"/>
              <a:t>Employment and GDP: </a:t>
            </a:r>
            <a:r>
              <a:rPr lang="en-GB" sz="2400" b="1" dirty="0" smtClean="0"/>
              <a:t>What </a:t>
            </a:r>
            <a:r>
              <a:rPr lang="en-GB" sz="2400" b="1" dirty="0" smtClean="0"/>
              <a:t>Happened ?</a:t>
            </a:r>
            <a:endParaRPr lang="en-GB" sz="2400" b="1" dirty="0"/>
          </a:p>
        </p:txBody>
      </p:sp>
      <p:graphicFrame>
        <p:nvGraphicFramePr>
          <p:cNvPr id="3" name="Chart 2"/>
          <p:cNvGraphicFramePr>
            <a:graphicFrameLocks/>
          </p:cNvGraphicFramePr>
          <p:nvPr>
            <p:extLst>
              <p:ext uri="{D42A27DB-BD31-4B8C-83A1-F6EECF244321}">
                <p14:modId xmlns:p14="http://schemas.microsoft.com/office/powerpoint/2010/main" val="3301037877"/>
              </p:ext>
            </p:extLst>
          </p:nvPr>
        </p:nvGraphicFramePr>
        <p:xfrm>
          <a:off x="685800" y="762000"/>
          <a:ext cx="81534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91120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400" b="1" dirty="0" smtClean="0"/>
              <a:t>Industrial </a:t>
            </a:r>
            <a:r>
              <a:rPr lang="en-GB" sz="2400" b="1" dirty="0" smtClean="0"/>
              <a:t>Production and Employment: better than GDP?</a:t>
            </a:r>
            <a:endParaRPr lang="en-GB" sz="2400" b="1" dirty="0"/>
          </a:p>
        </p:txBody>
      </p:sp>
      <p:graphicFrame>
        <p:nvGraphicFramePr>
          <p:cNvPr id="3" name="Chart 2"/>
          <p:cNvGraphicFramePr>
            <a:graphicFrameLocks/>
          </p:cNvGraphicFramePr>
          <p:nvPr>
            <p:extLst>
              <p:ext uri="{D42A27DB-BD31-4B8C-83A1-F6EECF244321}">
                <p14:modId xmlns:p14="http://schemas.microsoft.com/office/powerpoint/2010/main" val="1298898053"/>
              </p:ext>
            </p:extLst>
          </p:nvPr>
        </p:nvGraphicFramePr>
        <p:xfrm>
          <a:off x="304800" y="895350"/>
          <a:ext cx="8534400" cy="573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599406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1"/>
          </a:xfrm>
        </p:spPr>
        <p:txBody>
          <a:bodyPr>
            <a:normAutofit/>
          </a:bodyPr>
          <a:lstStyle/>
          <a:p>
            <a:pPr algn="ctr"/>
            <a:r>
              <a:rPr lang="en-GB" sz="2400" b="1" dirty="0" smtClean="0"/>
              <a:t>Growth </a:t>
            </a:r>
            <a:r>
              <a:rPr lang="en-GB" sz="2400" b="1" dirty="0" smtClean="0"/>
              <a:t>and Decent Employment </a:t>
            </a:r>
            <a:endParaRPr lang="en-GB" sz="2400" b="1" dirty="0"/>
          </a:p>
        </p:txBody>
      </p:sp>
      <p:graphicFrame>
        <p:nvGraphicFramePr>
          <p:cNvPr id="3" name="Chart 2"/>
          <p:cNvGraphicFramePr>
            <a:graphicFrameLocks/>
          </p:cNvGraphicFramePr>
          <p:nvPr>
            <p:extLst>
              <p:ext uri="{D42A27DB-BD31-4B8C-83A1-F6EECF244321}">
                <p14:modId xmlns:p14="http://schemas.microsoft.com/office/powerpoint/2010/main" val="2858971570"/>
              </p:ext>
            </p:extLst>
          </p:nvPr>
        </p:nvGraphicFramePr>
        <p:xfrm>
          <a:off x="533400" y="762000"/>
          <a:ext cx="83820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289786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16933"/>
            <a:ext cx="8839200" cy="751009"/>
          </a:xfrm>
        </p:spPr>
        <p:txBody>
          <a:bodyPr>
            <a:noAutofit/>
          </a:bodyPr>
          <a:lstStyle/>
          <a:p>
            <a:r>
              <a:rPr lang="en-GB" sz="2400" b="1" dirty="0" smtClean="0"/>
              <a:t>Industrial </a:t>
            </a:r>
            <a:r>
              <a:rPr lang="en-GB" sz="2400" b="1" dirty="0" smtClean="0"/>
              <a:t>Production and Decent </a:t>
            </a:r>
            <a:r>
              <a:rPr lang="en-GB" sz="2400" b="1" dirty="0" smtClean="0"/>
              <a:t>Employment: Definitely Superior!</a:t>
            </a:r>
            <a:endParaRPr lang="en-GB" sz="2400" b="1" dirty="0"/>
          </a:p>
        </p:txBody>
      </p:sp>
      <p:graphicFrame>
        <p:nvGraphicFramePr>
          <p:cNvPr id="4" name="Chart 3"/>
          <p:cNvGraphicFramePr>
            <a:graphicFrameLocks/>
          </p:cNvGraphicFramePr>
          <p:nvPr>
            <p:extLst>
              <p:ext uri="{D42A27DB-BD31-4B8C-83A1-F6EECF244321}">
                <p14:modId xmlns:p14="http://schemas.microsoft.com/office/powerpoint/2010/main" val="2840369433"/>
              </p:ext>
            </p:extLst>
          </p:nvPr>
        </p:nvGraphicFramePr>
        <p:xfrm>
          <a:off x="457200" y="685800"/>
          <a:ext cx="86868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89822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639762"/>
          </a:xfrm>
        </p:spPr>
        <p:txBody>
          <a:bodyPr>
            <a:normAutofit/>
          </a:bodyPr>
          <a:lstStyle/>
          <a:p>
            <a:r>
              <a:rPr lang="en-GB" sz="2400" b="1" dirty="0" smtClean="0"/>
              <a:t>Income </a:t>
            </a:r>
            <a:r>
              <a:rPr lang="en-GB" sz="2400" b="1" dirty="0" smtClean="0"/>
              <a:t>Growth for the Top 1% and the Bottom 90%, </a:t>
            </a:r>
            <a:r>
              <a:rPr lang="en-GB" sz="2400" b="1" dirty="0" smtClean="0"/>
              <a:t>1917-2012</a:t>
            </a:r>
            <a:endParaRPr lang="en-GB" sz="2400" b="1" dirty="0"/>
          </a:p>
        </p:txBody>
      </p:sp>
      <p:pic>
        <p:nvPicPr>
          <p:cNvPr id="4" name="Picture 3"/>
          <p:cNvPicPr>
            <a:picLocks noChangeAspect="1"/>
          </p:cNvPicPr>
          <p:nvPr/>
        </p:nvPicPr>
        <p:blipFill>
          <a:blip r:embed="rId2"/>
          <a:stretch>
            <a:fillRect/>
          </a:stretch>
        </p:blipFill>
        <p:spPr>
          <a:xfrm>
            <a:off x="457200" y="990600"/>
            <a:ext cx="8077200" cy="5029199"/>
          </a:xfrm>
          <a:prstGeom prst="rect">
            <a:avLst/>
          </a:prstGeom>
        </p:spPr>
      </p:pic>
      <p:sp>
        <p:nvSpPr>
          <p:cNvPr id="5" name="TextBox 4"/>
          <p:cNvSpPr txBox="1"/>
          <p:nvPr/>
        </p:nvSpPr>
        <p:spPr>
          <a:xfrm>
            <a:off x="1066800" y="6096000"/>
            <a:ext cx="7239000" cy="523220"/>
          </a:xfrm>
          <a:prstGeom prst="rect">
            <a:avLst/>
          </a:prstGeom>
          <a:noFill/>
        </p:spPr>
        <p:txBody>
          <a:bodyPr wrap="square" rtlCol="0">
            <a:spAutoFit/>
          </a:bodyPr>
          <a:lstStyle/>
          <a:p>
            <a:r>
              <a:rPr lang="en-GB" sz="1400" dirty="0" smtClean="0">
                <a:hlinkClick r:id="rId3"/>
              </a:rPr>
              <a:t>Source: NPR, 2015: </a:t>
            </a:r>
            <a:r>
              <a:rPr lang="en-GB" sz="1400" dirty="0">
                <a:hlinkClick r:id="rId3"/>
              </a:rPr>
              <a:t>http://www.npr.org/sections/money/2015/02/11/384988128/the-fall-and-rise-of-u-s-inequality-in-2-graphs </a:t>
            </a:r>
            <a:endParaRPr lang="en-GB" sz="1400" dirty="0"/>
          </a:p>
        </p:txBody>
      </p:sp>
    </p:spTree>
    <p:extLst>
      <p:ext uri="{BB962C8B-B14F-4D97-AF65-F5344CB8AC3E}">
        <p14:creationId xmlns:p14="http://schemas.microsoft.com/office/powerpoint/2010/main" val="340586073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67140"/>
          </a:xfrm>
        </p:spPr>
        <p:txBody>
          <a:bodyPr>
            <a:noAutofit/>
          </a:bodyPr>
          <a:lstStyle/>
          <a:p>
            <a:pPr algn="ctr"/>
            <a:r>
              <a:rPr lang="en-GB" sz="2400" b="1" dirty="0" smtClean="0"/>
              <a:t>The </a:t>
            </a:r>
            <a:r>
              <a:rPr lang="en-GB" sz="2400" b="1" dirty="0" smtClean="0"/>
              <a:t>Post-late 90s Employment to Output </a:t>
            </a:r>
            <a:r>
              <a:rPr lang="en-GB" sz="2400" b="1" dirty="0" smtClean="0"/>
              <a:t>deficit </a:t>
            </a:r>
            <a:r>
              <a:rPr lang="en-GB" sz="2400" dirty="0" smtClean="0"/>
              <a:t>(predicted </a:t>
            </a:r>
            <a:r>
              <a:rPr lang="en-GB" sz="2400" dirty="0" err="1" smtClean="0"/>
              <a:t>vs</a:t>
            </a:r>
            <a:r>
              <a:rPr lang="en-GB" sz="2400" dirty="0" smtClean="0"/>
              <a:t> actual) </a:t>
            </a:r>
            <a:r>
              <a:rPr lang="en-US" sz="2400" dirty="0" smtClean="0"/>
              <a:t>–</a:t>
            </a:r>
            <a:r>
              <a:rPr lang="en-GB" sz="2400" dirty="0" smtClean="0"/>
              <a:t> IPI </a:t>
            </a:r>
            <a:r>
              <a:rPr lang="en-GB" sz="2400" dirty="0" err="1" smtClean="0"/>
              <a:t>vs</a:t>
            </a:r>
            <a:r>
              <a:rPr lang="en-GB" sz="2400" dirty="0" smtClean="0"/>
              <a:t> GDP</a:t>
            </a:r>
            <a:endParaRPr lang="en-GB" sz="2400" dirty="0"/>
          </a:p>
        </p:txBody>
      </p:sp>
      <p:graphicFrame>
        <p:nvGraphicFramePr>
          <p:cNvPr id="3" name="Chart 2"/>
          <p:cNvGraphicFramePr>
            <a:graphicFrameLocks/>
          </p:cNvGraphicFramePr>
          <p:nvPr>
            <p:extLst>
              <p:ext uri="{D42A27DB-BD31-4B8C-83A1-F6EECF244321}">
                <p14:modId xmlns:p14="http://schemas.microsoft.com/office/powerpoint/2010/main" val="2780150578"/>
              </p:ext>
            </p:extLst>
          </p:nvPr>
        </p:nvGraphicFramePr>
        <p:xfrm>
          <a:off x="457200" y="685800"/>
          <a:ext cx="85344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516089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700" b="1" dirty="0" smtClean="0"/>
              <a:t>The </a:t>
            </a:r>
            <a:r>
              <a:rPr lang="en-GB" sz="2700" b="1" dirty="0" smtClean="0"/>
              <a:t>Decent Employment-Output Gap: </a:t>
            </a:r>
            <a:r>
              <a:rPr lang="en-GB" dirty="0" smtClean="0"/>
              <a:t>IPI does a much better job of predicting decent job than GDP since the 2001 recession </a:t>
            </a:r>
            <a:endParaRPr lang="en-GB" dirty="0"/>
          </a:p>
        </p:txBody>
      </p:sp>
      <p:graphicFrame>
        <p:nvGraphicFramePr>
          <p:cNvPr id="3" name="Chart 2"/>
          <p:cNvGraphicFramePr>
            <a:graphicFrameLocks/>
          </p:cNvGraphicFramePr>
          <p:nvPr>
            <p:extLst>
              <p:ext uri="{D42A27DB-BD31-4B8C-83A1-F6EECF244321}">
                <p14:modId xmlns:p14="http://schemas.microsoft.com/office/powerpoint/2010/main" val="1388937025"/>
              </p:ext>
            </p:extLst>
          </p:nvPr>
        </p:nvGraphicFramePr>
        <p:xfrm>
          <a:off x="615950" y="1085850"/>
          <a:ext cx="8223250" cy="5543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299853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Conclusion</a:t>
            </a:r>
            <a:endParaRPr lang="en-US" sz="3200" b="1" dirty="0"/>
          </a:p>
        </p:txBody>
      </p:sp>
      <p:sp>
        <p:nvSpPr>
          <p:cNvPr id="3" name="Content Placeholder 2"/>
          <p:cNvSpPr>
            <a:spLocks noGrp="1"/>
          </p:cNvSpPr>
          <p:nvPr>
            <p:ph idx="1"/>
          </p:nvPr>
        </p:nvSpPr>
        <p:spPr/>
        <p:txBody>
          <a:bodyPr>
            <a:normAutofit lnSpcReduction="10000"/>
          </a:bodyPr>
          <a:lstStyle/>
          <a:p>
            <a:r>
              <a:rPr lang="en-US" dirty="0" smtClean="0"/>
              <a:t>An expanded version of these analyses will be done for Canada, the UK, France and Germany</a:t>
            </a:r>
          </a:p>
          <a:p>
            <a:endParaRPr lang="en-US" dirty="0"/>
          </a:p>
          <a:p>
            <a:r>
              <a:rPr lang="en-US" dirty="0" smtClean="0"/>
              <a:t>Output-decent job relationships will be done for each major sector and demographic group</a:t>
            </a:r>
          </a:p>
          <a:p>
            <a:endParaRPr lang="en-US" dirty="0"/>
          </a:p>
          <a:p>
            <a:r>
              <a:rPr lang="en-US" dirty="0" smtClean="0"/>
              <a:t>A story needs to be told: application of the institutional case studies… (I’ll be busy in the Fall at the GC… </a:t>
            </a:r>
            <a:r>
              <a:rPr lang="en-US" dirty="0" smtClean="0">
                <a:sym typeface="Wingdings"/>
              </a:rPr>
              <a:t></a:t>
            </a:r>
            <a:endParaRPr lang="en-US" dirty="0"/>
          </a:p>
        </p:txBody>
      </p:sp>
    </p:spTree>
    <p:extLst>
      <p:ext uri="{BB962C8B-B14F-4D97-AF65-F5344CB8AC3E}">
        <p14:creationId xmlns:p14="http://schemas.microsoft.com/office/powerpoint/2010/main" val="3355735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792162"/>
          </a:xfrm>
        </p:spPr>
        <p:txBody>
          <a:bodyPr>
            <a:normAutofit fontScale="90000"/>
          </a:bodyPr>
          <a:lstStyle/>
          <a:p>
            <a:r>
              <a:rPr lang="en-GB" sz="2400" b="1" dirty="0" smtClean="0"/>
              <a:t>Income </a:t>
            </a:r>
            <a:r>
              <a:rPr lang="en-GB" sz="2400" b="1" dirty="0" smtClean="0"/>
              <a:t>Levels</a:t>
            </a:r>
            <a:r>
              <a:rPr lang="en-GB" sz="2400" b="1" dirty="0" smtClean="0"/>
              <a:t> for the top 1% and bottom 90% in Real $$, </a:t>
            </a:r>
            <a:r>
              <a:rPr lang="en-GB" sz="2400" b="1" dirty="0" smtClean="0"/>
              <a:t>1917-2012</a:t>
            </a:r>
            <a:endParaRPr lang="en-GB" sz="2400" b="1" dirty="0"/>
          </a:p>
        </p:txBody>
      </p:sp>
      <p:pic>
        <p:nvPicPr>
          <p:cNvPr id="5" name="Picture 4"/>
          <p:cNvPicPr>
            <a:picLocks noChangeAspect="1"/>
          </p:cNvPicPr>
          <p:nvPr/>
        </p:nvPicPr>
        <p:blipFill>
          <a:blip r:embed="rId2"/>
          <a:stretch>
            <a:fillRect/>
          </a:stretch>
        </p:blipFill>
        <p:spPr>
          <a:xfrm>
            <a:off x="914400" y="1074073"/>
            <a:ext cx="7391399" cy="4945727"/>
          </a:xfrm>
          <a:prstGeom prst="rect">
            <a:avLst/>
          </a:prstGeom>
        </p:spPr>
      </p:pic>
      <p:sp>
        <p:nvSpPr>
          <p:cNvPr id="6" name="TextBox 5"/>
          <p:cNvSpPr txBox="1"/>
          <p:nvPr/>
        </p:nvSpPr>
        <p:spPr>
          <a:xfrm>
            <a:off x="1219200" y="5943600"/>
            <a:ext cx="7162800" cy="523220"/>
          </a:xfrm>
          <a:prstGeom prst="rect">
            <a:avLst/>
          </a:prstGeom>
          <a:noFill/>
        </p:spPr>
        <p:txBody>
          <a:bodyPr wrap="square" rtlCol="0">
            <a:spAutoFit/>
          </a:bodyPr>
          <a:lstStyle/>
          <a:p>
            <a:r>
              <a:rPr lang="en-GB" sz="1400" dirty="0" smtClean="0">
                <a:hlinkClick r:id="rId3"/>
              </a:rPr>
              <a:t>Source: npr</a:t>
            </a:r>
            <a:r>
              <a:rPr lang="en-GB" sz="1400" dirty="0" smtClean="0">
                <a:hlinkClick r:id="rId3"/>
              </a:rPr>
              <a:t> </a:t>
            </a:r>
            <a:r>
              <a:rPr lang="en-GB" sz="1400" dirty="0">
                <a:hlinkClick r:id="rId3"/>
              </a:rPr>
              <a:t>2015: http://www.npr.org/sections/money/2015/02/11/384988128/the-fall-and-rise-of-u-s-inequality-in-2-graphs </a:t>
            </a:r>
            <a:endParaRPr lang="en-GB" sz="1400" dirty="0"/>
          </a:p>
        </p:txBody>
      </p:sp>
    </p:spTree>
    <p:extLst>
      <p:ext uri="{BB962C8B-B14F-4D97-AF65-F5344CB8AC3E}">
        <p14:creationId xmlns:p14="http://schemas.microsoft.com/office/powerpoint/2010/main" val="24416909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pPr>
              <a:tabLst>
                <a:tab pos="1371600" algn="l"/>
              </a:tabLst>
            </a:pPr>
            <a:r>
              <a:rPr lang="en-US" sz="2700" b="1" dirty="0" smtClean="0"/>
              <a:t> </a:t>
            </a:r>
            <a:r>
              <a:rPr lang="en-US" sz="2700" b="1" dirty="0" smtClean="0"/>
              <a:t>The 1980 Revolution in Unshared </a:t>
            </a:r>
            <a:r>
              <a:rPr lang="en-US" sz="2700" b="1" dirty="0" smtClean="0"/>
              <a:t>Growth</a:t>
            </a:r>
            <a:br>
              <a:rPr lang="en-US" sz="2700" b="1" dirty="0" smtClean="0"/>
            </a:br>
            <a:r>
              <a:rPr lang="en-US" sz="2200" b="1" dirty="0" smtClean="0"/>
              <a:t>Top </a:t>
            </a:r>
            <a:r>
              <a:rPr lang="en-US" sz="2200" b="1" dirty="0"/>
              <a:t>1%, Top 5% and the Middle 60% </a:t>
            </a:r>
            <a:r>
              <a:rPr lang="en-US" sz="2200" b="1" dirty="0" smtClean="0"/>
              <a:t>Share of </a:t>
            </a:r>
            <a:r>
              <a:rPr lang="en-US" sz="2200" b="1" dirty="0"/>
              <a:t>Total </a:t>
            </a:r>
            <a:r>
              <a:rPr lang="en-US" sz="2200" b="1" dirty="0" smtClean="0"/>
              <a:t>Income for the US</a:t>
            </a:r>
            <a:r>
              <a:rPr lang="en-US" sz="3200" dirty="0"/>
              <a:t/>
            </a:r>
            <a:br>
              <a:rPr lang="en-US" sz="3200" dirty="0"/>
            </a:b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70547294"/>
              </p:ext>
            </p:extLst>
          </p:nvPr>
        </p:nvGraphicFramePr>
        <p:xfrm>
          <a:off x="457200" y="1066800"/>
          <a:ext cx="8382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46666" y="6011332"/>
            <a:ext cx="7078133" cy="923330"/>
          </a:xfrm>
          <a:prstGeom prst="rect">
            <a:avLst/>
          </a:prstGeom>
          <a:noFill/>
        </p:spPr>
        <p:txBody>
          <a:bodyPr wrap="square" rtlCol="0">
            <a:spAutoFit/>
          </a:bodyPr>
          <a:lstStyle/>
          <a:p>
            <a:pPr defTabSz="457200">
              <a:defRPr/>
            </a:pPr>
            <a:r>
              <a:rPr lang="en-US" dirty="0"/>
              <a:t>Sources: US Census Table H-2 for the series Top 5 Percent and the Middle Class. The Top 1 Percent series is taken from the World Top Incomes Database (WTID). All three series are indexed to 100 in 1980.</a:t>
            </a:r>
          </a:p>
        </p:txBody>
      </p:sp>
    </p:spTree>
    <p:extLst>
      <p:ext uri="{BB962C8B-B14F-4D97-AF65-F5344CB8AC3E}">
        <p14:creationId xmlns:p14="http://schemas.microsoft.com/office/powerpoint/2010/main" val="22474276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43000"/>
            <a:ext cx="7467600" cy="4648200"/>
          </a:xfrm>
          <a:prstGeom prst="rect">
            <a:avLst/>
          </a:prstGeom>
          <a:noFill/>
          <a:ln>
            <a:noFill/>
          </a:ln>
        </p:spPr>
      </p:pic>
      <p:sp>
        <p:nvSpPr>
          <p:cNvPr id="3" name="Rectangle 2"/>
          <p:cNvSpPr/>
          <p:nvPr/>
        </p:nvSpPr>
        <p:spPr>
          <a:xfrm>
            <a:off x="76200" y="304800"/>
            <a:ext cx="8870244" cy="830997"/>
          </a:xfrm>
          <a:prstGeom prst="rect">
            <a:avLst/>
          </a:prstGeom>
        </p:spPr>
        <p:txBody>
          <a:bodyPr wrap="square">
            <a:spAutoFit/>
          </a:bodyPr>
          <a:lstStyle/>
          <a:p>
            <a:pPr algn="ctr"/>
            <a:r>
              <a:rPr lang="en-US" sz="2400" b="1" dirty="0"/>
              <a:t>US Growth in Real Productivity (GDP/Hour) </a:t>
            </a:r>
            <a:endParaRPr lang="en-US" sz="2400" b="1" dirty="0" smtClean="0"/>
          </a:p>
          <a:p>
            <a:pPr algn="ctr"/>
            <a:r>
              <a:rPr lang="en-US" sz="2400" b="1" dirty="0" smtClean="0"/>
              <a:t>and </a:t>
            </a:r>
            <a:r>
              <a:rPr lang="en-US" sz="2400" b="1" dirty="0"/>
              <a:t>Top Incomes (1% Share), 1980-2011</a:t>
            </a:r>
            <a:endParaRPr lang="en-US" sz="2400" dirty="0"/>
          </a:p>
        </p:txBody>
      </p:sp>
      <p:graphicFrame>
        <p:nvGraphicFramePr>
          <p:cNvPr id="7" name="Object 6"/>
          <p:cNvGraphicFramePr>
            <a:graphicFrameLocks noChangeAspect="1"/>
          </p:cNvGraphicFramePr>
          <p:nvPr>
            <p:extLst>
              <p:ext uri="{D42A27DB-BD31-4B8C-83A1-F6EECF244321}">
                <p14:modId xmlns:p14="http://schemas.microsoft.com/office/powerpoint/2010/main" val="2716421835"/>
              </p:ext>
            </p:extLst>
          </p:nvPr>
        </p:nvGraphicFramePr>
        <p:xfrm>
          <a:off x="914400" y="5943600"/>
          <a:ext cx="7569200" cy="613245"/>
        </p:xfrm>
        <a:graphic>
          <a:graphicData uri="http://schemas.openxmlformats.org/presentationml/2006/ole">
            <mc:AlternateContent xmlns:mc="http://schemas.openxmlformats.org/markup-compatibility/2006">
              <mc:Choice xmlns:v="urn:schemas-microsoft-com:vml" Requires="v">
                <p:oleObj spid="_x0000_s1035" name="Document" r:id="rId5" imgW="5486400" imgH="444500" progId="Word.Document.12">
                  <p:embed/>
                </p:oleObj>
              </mc:Choice>
              <mc:Fallback>
                <p:oleObj name="Document" r:id="rId5" imgW="5486400" imgH="444500" progId="Word.Document.12">
                  <p:embed/>
                  <p:pic>
                    <p:nvPicPr>
                      <p:cNvPr id="0" name=""/>
                      <p:cNvPicPr/>
                      <p:nvPr/>
                    </p:nvPicPr>
                    <p:blipFill>
                      <a:blip r:embed="rId6"/>
                      <a:stretch>
                        <a:fillRect/>
                      </a:stretch>
                    </p:blipFill>
                    <p:spPr>
                      <a:xfrm>
                        <a:off x="914400" y="5943600"/>
                        <a:ext cx="7569200" cy="613245"/>
                      </a:xfrm>
                      <a:prstGeom prst="rect">
                        <a:avLst/>
                      </a:prstGeom>
                    </p:spPr>
                  </p:pic>
                </p:oleObj>
              </mc:Fallback>
            </mc:AlternateContent>
          </a:graphicData>
        </a:graphic>
      </p:graphicFrame>
    </p:spTree>
    <p:extLst>
      <p:ext uri="{BB962C8B-B14F-4D97-AF65-F5344CB8AC3E}">
        <p14:creationId xmlns:p14="http://schemas.microsoft.com/office/powerpoint/2010/main" val="6448705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cstate="print"/>
          <a:srcRect l="36363" t="12820" r="17355" b="21196"/>
          <a:stretch>
            <a:fillRect/>
          </a:stretch>
        </p:blipFill>
        <p:spPr bwMode="auto">
          <a:xfrm>
            <a:off x="304800" y="304800"/>
            <a:ext cx="8458200" cy="6578600"/>
          </a:xfrm>
          <a:prstGeom prst="rect">
            <a:avLst/>
          </a:prstGeom>
          <a:noFill/>
          <a:ln w="9525">
            <a:noFill/>
            <a:miter lim="800000"/>
            <a:headEnd/>
            <a:tailEnd/>
          </a:ln>
        </p:spPr>
      </p:pic>
    </p:spTree>
    <p:extLst>
      <p:ext uri="{BB962C8B-B14F-4D97-AF65-F5344CB8AC3E}">
        <p14:creationId xmlns:p14="http://schemas.microsoft.com/office/powerpoint/2010/main" val="22399880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33785</TotalTime>
  <Words>3405</Words>
  <Application>Microsoft Macintosh PowerPoint</Application>
  <PresentationFormat>On-screen Show (4:3)</PresentationFormat>
  <Paragraphs>387</Paragraphs>
  <Slides>52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Microsoft Word Document</vt:lpstr>
      <vt:lpstr>Inequality, Economic Growth and Decent Jobs in the Rich World: What Happened to Labor Market Institutions?  </vt:lpstr>
      <vt:lpstr>Outline</vt:lpstr>
      <vt:lpstr>1. The Problem in 8 Dimensions (Slides)</vt:lpstr>
      <vt:lpstr>PowerPoint Presentation</vt:lpstr>
      <vt:lpstr>Income Growth for the Top 1% and the Bottom 90%, 1917-2012</vt:lpstr>
      <vt:lpstr>Income Levels for the top 1% and bottom 90% in Real $$, 1917-2012</vt:lpstr>
      <vt:lpstr> The 1980 Revolution in Unshared Growth Top 1%, Top 5% and the Middle 60% Share of Total Income for the US </vt:lpstr>
      <vt:lpstr>PowerPoint Presentation</vt:lpstr>
      <vt:lpstr>PowerPoint Presentation</vt:lpstr>
      <vt:lpstr>Cumulative Manufacturing Productivity Growth and Real Manufacturing Production Worker Compensation Growth in 6 Rich Countries, 1980-2009 </vt:lpstr>
      <vt:lpstr>The Middle-Class (20-79th percentiles) Income Shares for 15 High-Income Countries, 1980-85 and 2004-07 </vt:lpstr>
      <vt:lpstr>2. What Explains the Distributional  Regime Shift (Revolution)?</vt:lpstr>
      <vt:lpstr>Mainstream economics and the political right</vt:lpstr>
      <vt:lpstr> Examples  </vt:lpstr>
      <vt:lpstr>Where are the LM institutions?</vt:lpstr>
      <vt:lpstr>But then… Acemoglu critiques Piketty for failing to take institutions into account!</vt:lpstr>
      <vt:lpstr>A Reality Check: Piketty’s critique of the Neoclassical story</vt:lpstr>
      <vt:lpstr>Piketty’s Critique Con’t</vt:lpstr>
      <vt:lpstr>PowerPoint Presentation</vt:lpstr>
      <vt:lpstr>The Political Economy Story: What Was the Laissez-Faire Experiment?</vt:lpstr>
      <vt:lpstr>Financialization?</vt:lpstr>
      <vt:lpstr>PowerPoint Presentation</vt:lpstr>
      <vt:lpstr>Household Disposable Income Inequality (2000) and ‘Freedom’ from Government (the inverse of government size, 2000-08 average) for 20 High-Income Countries </vt:lpstr>
      <vt:lpstr>The 90/10 ratio of Household Disposable Monetary Income (per HH member) for 14 High-Income Countries, 1980-85 and 2005-08 </vt:lpstr>
      <vt:lpstr>3. Income Inequality and Growth</vt:lpstr>
      <vt:lpstr>Household Disposable Income Inequality (gini 2000) and Average Annual Real Productivity Growth (GDP per hour, 1994-2007) for 20 Rich Countries </vt:lpstr>
      <vt:lpstr>4. From Growth to Decent Jobs</vt:lpstr>
      <vt:lpstr>Two-part Research Design: data analysis &amp; institutional case studies for 5 rich countries</vt:lpstr>
      <vt:lpstr>PowerPoint Presentation</vt:lpstr>
      <vt:lpstr>The Measurement of ‘Decent jobs’</vt:lpstr>
      <vt:lpstr>The Baseline Low-Wage Threshold</vt:lpstr>
      <vt:lpstr>Our preferred wage threshold is one that reflects growing inequality</vt:lpstr>
      <vt:lpstr>Anecdotal Evidence: What’s a decent wage threshold for the US (and other rich countries?)</vt:lpstr>
      <vt:lpstr>Hourly Wage Needed to Afford a  Two-Bedroom Apartment</vt:lpstr>
      <vt:lpstr>Adequate Hours</vt:lpstr>
      <vt:lpstr>Preliminary Results</vt:lpstr>
      <vt:lpstr>PowerPoint Presentation</vt:lpstr>
      <vt:lpstr>PowerPoint Presentation</vt:lpstr>
      <vt:lpstr>PowerPoint Presentation</vt:lpstr>
      <vt:lpstr> Decent job/empl rates for total and prime age workers</vt:lpstr>
      <vt:lpstr> Decent Job/employment rates for 20-34 year olds:  total, male and female, 1980-2014</vt:lpstr>
      <vt:lpstr>How Does Economic Growth Translate into Employment?   Into Decent Jobs?   [The results shown in slides 44-51 are our calculations using data from the National Income and Product Accounts (for output and the index of Industrial Production) and from the Bureau of Labor Statistics for the employment indicators]</vt:lpstr>
      <vt:lpstr>PowerPoint Presentation</vt:lpstr>
      <vt:lpstr>Alternative Employment Metrics</vt:lpstr>
      <vt:lpstr> Alternative Growth Metrics: GDP and the  Industrial Production Index</vt:lpstr>
      <vt:lpstr>FTE Employment and GDP: What Happened ?</vt:lpstr>
      <vt:lpstr>Industrial Production and Employment: better than GDP?</vt:lpstr>
      <vt:lpstr>Growth and Decent Employment </vt:lpstr>
      <vt:lpstr>Industrial Production and Decent Employment: Definitely Superior!</vt:lpstr>
      <vt:lpstr>The Post-late 90s Employment to Output deficit (predicted vs actual) – IPI vs GDP</vt:lpstr>
      <vt:lpstr>The Decent Employment-Output Gap: IPI does a much better job of predicting decent job than GDP since the 2001 recession </vt:lpstr>
      <vt:lpstr>Conclusion</vt:lpstr>
    </vt:vector>
  </TitlesOfParts>
  <Company>The New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Pooya Ghorbani</dc:creator>
  <cp:lastModifiedBy>David Howell</cp:lastModifiedBy>
  <cp:revision>191</cp:revision>
  <dcterms:created xsi:type="dcterms:W3CDTF">2013-12-12T17:25:07Z</dcterms:created>
  <dcterms:modified xsi:type="dcterms:W3CDTF">2015-06-17T14:41:41Z</dcterms:modified>
</cp:coreProperties>
</file>